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4" r:id="rId4"/>
    <p:sldMasterId id="2147483947" r:id="rId5"/>
    <p:sldMasterId id="2147484031" r:id="rId6"/>
    <p:sldMasterId id="2147484659" r:id="rId7"/>
    <p:sldMasterId id="2147484671" r:id="rId8"/>
  </p:sldMasterIdLst>
  <p:notesMasterIdLst>
    <p:notesMasterId r:id="rId30"/>
  </p:notesMasterIdLst>
  <p:handoutMasterIdLst>
    <p:handoutMasterId r:id="rId31"/>
  </p:handoutMasterIdLst>
  <p:sldIdLst>
    <p:sldId id="336" r:id="rId9"/>
    <p:sldId id="456" r:id="rId10"/>
    <p:sldId id="495" r:id="rId11"/>
    <p:sldId id="496" r:id="rId12"/>
    <p:sldId id="525" r:id="rId13"/>
    <p:sldId id="536" r:id="rId14"/>
    <p:sldId id="492" r:id="rId15"/>
    <p:sldId id="538" r:id="rId16"/>
    <p:sldId id="516" r:id="rId17"/>
    <p:sldId id="515" r:id="rId18"/>
    <p:sldId id="517" r:id="rId19"/>
    <p:sldId id="518" r:id="rId20"/>
    <p:sldId id="519" r:id="rId21"/>
    <p:sldId id="534" r:id="rId22"/>
    <p:sldId id="535" r:id="rId23"/>
    <p:sldId id="526" r:id="rId24"/>
    <p:sldId id="529" r:id="rId25"/>
    <p:sldId id="531" r:id="rId26"/>
    <p:sldId id="530" r:id="rId27"/>
    <p:sldId id="532" r:id="rId28"/>
    <p:sldId id="533" r:id="rId29"/>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Times New Roman" pitchFamily="18" charset="0"/>
      </a:defRPr>
    </a:lvl1pPr>
    <a:lvl2pPr marL="457200" algn="l" rtl="0" fontAlgn="base">
      <a:spcBef>
        <a:spcPct val="0"/>
      </a:spcBef>
      <a:spcAft>
        <a:spcPct val="0"/>
      </a:spcAft>
      <a:defRPr b="1" kern="1200">
        <a:solidFill>
          <a:schemeClr val="tx1"/>
        </a:solidFill>
        <a:latin typeface="Arial" charset="0"/>
        <a:ea typeface="+mn-ea"/>
        <a:cs typeface="Times New Roman" pitchFamily="18" charset="0"/>
      </a:defRPr>
    </a:lvl2pPr>
    <a:lvl3pPr marL="914400" algn="l" rtl="0" fontAlgn="base">
      <a:spcBef>
        <a:spcPct val="0"/>
      </a:spcBef>
      <a:spcAft>
        <a:spcPct val="0"/>
      </a:spcAft>
      <a:defRPr b="1" kern="1200">
        <a:solidFill>
          <a:schemeClr val="tx1"/>
        </a:solidFill>
        <a:latin typeface="Arial" charset="0"/>
        <a:ea typeface="+mn-ea"/>
        <a:cs typeface="Times New Roman" pitchFamily="18" charset="0"/>
      </a:defRPr>
    </a:lvl3pPr>
    <a:lvl4pPr marL="1371600" algn="l" rtl="0" fontAlgn="base">
      <a:spcBef>
        <a:spcPct val="0"/>
      </a:spcBef>
      <a:spcAft>
        <a:spcPct val="0"/>
      </a:spcAft>
      <a:defRPr b="1" kern="1200">
        <a:solidFill>
          <a:schemeClr val="tx1"/>
        </a:solidFill>
        <a:latin typeface="Arial" charset="0"/>
        <a:ea typeface="+mn-ea"/>
        <a:cs typeface="Times New Roman" pitchFamily="18" charset="0"/>
      </a:defRPr>
    </a:lvl4pPr>
    <a:lvl5pPr marL="1828800" algn="l" rtl="0" fontAlgn="base">
      <a:spcBef>
        <a:spcPct val="0"/>
      </a:spcBef>
      <a:spcAft>
        <a:spcPct val="0"/>
      </a:spcAft>
      <a:defRPr b="1" kern="1200">
        <a:solidFill>
          <a:schemeClr val="tx1"/>
        </a:solidFill>
        <a:latin typeface="Arial" charset="0"/>
        <a:ea typeface="+mn-ea"/>
        <a:cs typeface="Times New Roman" pitchFamily="18" charset="0"/>
      </a:defRPr>
    </a:lvl5pPr>
    <a:lvl6pPr marL="2286000" algn="l" defTabSz="914400" rtl="0" eaLnBrk="1" latinLnBrk="0" hangingPunct="1">
      <a:defRPr b="1" kern="1200">
        <a:solidFill>
          <a:schemeClr val="tx1"/>
        </a:solidFill>
        <a:latin typeface="Arial" charset="0"/>
        <a:ea typeface="+mn-ea"/>
        <a:cs typeface="Times New Roman" pitchFamily="18" charset="0"/>
      </a:defRPr>
    </a:lvl6pPr>
    <a:lvl7pPr marL="2743200" algn="l" defTabSz="914400" rtl="0" eaLnBrk="1" latinLnBrk="0" hangingPunct="1">
      <a:defRPr b="1" kern="1200">
        <a:solidFill>
          <a:schemeClr val="tx1"/>
        </a:solidFill>
        <a:latin typeface="Arial" charset="0"/>
        <a:ea typeface="+mn-ea"/>
        <a:cs typeface="Times New Roman" pitchFamily="18" charset="0"/>
      </a:defRPr>
    </a:lvl7pPr>
    <a:lvl8pPr marL="3200400" algn="l" defTabSz="914400" rtl="0" eaLnBrk="1" latinLnBrk="0" hangingPunct="1">
      <a:defRPr b="1" kern="1200">
        <a:solidFill>
          <a:schemeClr val="tx1"/>
        </a:solidFill>
        <a:latin typeface="Arial" charset="0"/>
        <a:ea typeface="+mn-ea"/>
        <a:cs typeface="Times New Roman" pitchFamily="18" charset="0"/>
      </a:defRPr>
    </a:lvl8pPr>
    <a:lvl9pPr marL="3657600" algn="l" defTabSz="914400" rtl="0" eaLnBrk="1" latinLnBrk="0" hangingPunct="1">
      <a:defRPr b="1"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777777"/>
    <a:srgbClr val="000000"/>
    <a:srgbClr val="AFAF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95599" autoAdjust="0"/>
  </p:normalViewPr>
  <p:slideViewPr>
    <p:cSldViewPr>
      <p:cViewPr>
        <p:scale>
          <a:sx n="63" d="100"/>
          <a:sy n="63" d="100"/>
        </p:scale>
        <p:origin x="-1626" y="-246"/>
      </p:cViewPr>
      <p:guideLst>
        <p:guide orient="horz" pos="2160"/>
        <p:guide pos="2880"/>
      </p:guideLst>
    </p:cSldViewPr>
  </p:slideViewPr>
  <p:outlineViewPr>
    <p:cViewPr>
      <p:scale>
        <a:sx n="33" d="100"/>
        <a:sy n="33" d="100"/>
      </p:scale>
      <p:origin x="0" y="2814"/>
    </p:cViewPr>
  </p:outlineViewPr>
  <p:notesTextViewPr>
    <p:cViewPr>
      <p:scale>
        <a:sx n="100" d="100"/>
        <a:sy n="100" d="100"/>
      </p:scale>
      <p:origin x="0" y="138"/>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b="0">
                <a:latin typeface="Arial" pitchFamily="34" charset="0"/>
              </a:defRPr>
            </a:lvl1pPr>
          </a:lstStyle>
          <a:p>
            <a:pPr>
              <a:defRPr/>
            </a:pPr>
            <a:endParaRPr lang="en-IE"/>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b="0">
                <a:latin typeface="Arial" pitchFamily="34" charset="0"/>
              </a:defRPr>
            </a:lvl1pPr>
          </a:lstStyle>
          <a:p>
            <a:pPr>
              <a:defRPr/>
            </a:pPr>
            <a:fld id="{F6F2F766-D468-4B02-BAA9-A421FABCD9E9}" type="datetimeFigureOut">
              <a:rPr lang="en-IE"/>
              <a:pPr>
                <a:defRPr/>
              </a:pPr>
              <a:t>16/10/2013</a:t>
            </a:fld>
            <a:endParaRPr lang="en-IE"/>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b="0">
                <a:latin typeface="Arial" pitchFamily="34" charset="0"/>
              </a:defRPr>
            </a:lvl1pPr>
          </a:lstStyle>
          <a:p>
            <a:pPr>
              <a:defRPr/>
            </a:pPr>
            <a:endParaRPr lang="en-IE"/>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b="0">
                <a:latin typeface="Arial" pitchFamily="34" charset="0"/>
              </a:defRPr>
            </a:lvl1pPr>
          </a:lstStyle>
          <a:p>
            <a:pPr>
              <a:defRPr/>
            </a:pPr>
            <a:fld id="{3F4FAF53-98AB-4E5E-BDDA-20F842B10F60}" type="slidenum">
              <a:rPr lang="en-IE"/>
              <a:pPr>
                <a:defRPr/>
              </a:pPr>
              <a:t>‹#›</a:t>
            </a:fld>
            <a:endParaRPr lang="en-IE"/>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IE"/>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A07020CC-D718-40D4-A9CF-28CD08CDCF7A}" type="datetimeFigureOut">
              <a:rPr lang="en-US"/>
              <a:pPr>
                <a:defRPr/>
              </a:pPr>
              <a:t>10/16/2013</a:t>
            </a:fld>
            <a:endParaRPr lang="en-IE"/>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DC533980-072A-49C8-B528-4687878C55D7}" type="slidenum">
              <a:rPr lang="en-IE"/>
              <a:pPr>
                <a:defRPr/>
              </a:pPr>
              <a:t>‹#›</a:t>
            </a:fld>
            <a:endParaRPr lang="en-IE"/>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pPr>
              <a:defRPr/>
            </a:pPr>
            <a:fld id="{DC533980-072A-49C8-B528-4687878C55D7}" type="slidenum">
              <a:rPr lang="en-IE" smtClean="0"/>
              <a:pPr>
                <a:defRPr/>
              </a:pPr>
              <a:t>1</a:t>
            </a:fld>
            <a:endParaRPr lang="en-IE"/>
          </a:p>
        </p:txBody>
      </p:sp>
      <p:sp>
        <p:nvSpPr>
          <p:cNvPr id="5" name="Footer Placeholder 4"/>
          <p:cNvSpPr>
            <a:spLocks noGrp="1"/>
          </p:cNvSpPr>
          <p:nvPr>
            <p:ph type="ftr" sz="quarter" idx="11"/>
          </p:nvPr>
        </p:nvSpPr>
        <p:spPr/>
        <p:txBody>
          <a:bodyPr/>
          <a:lstStyle/>
          <a:p>
            <a:pPr>
              <a:defRPr/>
            </a:pPr>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People were generally open and forthcoming</a:t>
            </a:r>
            <a:r>
              <a:rPr lang="en-GB" baseline="0" dirty="0" smtClean="0"/>
              <a:t> because the information was not going back to the Parish Priest and they were assured of confidentiality – this gave them more confidence to be honest.</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18</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Need to include comments </a:t>
            </a:r>
            <a:r>
              <a:rPr lang="en-GB" baseline="0" dirty="0" smtClean="0"/>
              <a:t>people made about their personal faith, the difficulty attending Mass with small children, the sense that they are not welcome because their lifestyle choice is at odds with Church teaching.</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19</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need to reconnect</a:t>
            </a:r>
            <a:r>
              <a:rPr lang="en-GB" baseline="0" dirty="0" smtClean="0"/>
              <a:t> with the people visited so that they are not left feeling like it was just another paper exercise. Potential follow-up in both areas visited? Groups of lay people who were trained and commissioned to visit/</a:t>
            </a:r>
            <a:r>
              <a:rPr lang="en-GB" baseline="0" dirty="0" err="1" smtClean="0"/>
              <a:t>suuport</a:t>
            </a:r>
            <a:r>
              <a:rPr lang="en-GB" baseline="0" dirty="0" smtClean="0"/>
              <a:t> people in each parish..  = Welcoming ministry? JPC need to sit down and explore </a:t>
            </a:r>
            <a:r>
              <a:rPr lang="en-GB" baseline="0" dirty="0" err="1" smtClean="0"/>
              <a:t>hpw</a:t>
            </a:r>
            <a:r>
              <a:rPr lang="en-GB" baseline="0" dirty="0" smtClean="0"/>
              <a:t> to </a:t>
            </a:r>
            <a:r>
              <a:rPr lang="en-GB" baseline="0" dirty="0" err="1" smtClean="0"/>
              <a:t>rpovide</a:t>
            </a:r>
            <a:r>
              <a:rPr lang="en-GB" baseline="0" dirty="0" smtClean="0"/>
              <a:t> a source of faith and spiritual support to these people who cannot engage where they are at now.</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20</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Two</a:t>
            </a:r>
            <a:r>
              <a:rPr lang="en-GB" baseline="0" dirty="0" smtClean="0"/>
              <a:t> final thoughts  - Pope Francis is showing us by his life and example how we can be Church together – Archbishop Romero reassures us that the Lord does not expect us to do it on our own, but to step onto the path and trust in his providence about where it will take us.</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21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en-IE" smtClean="0"/>
          </a:p>
        </p:txBody>
      </p:sp>
      <p:sp>
        <p:nvSpPr>
          <p:cNvPr id="4" name="Footer Placeholder 3"/>
          <p:cNvSpPr>
            <a:spLocks noGrp="1"/>
          </p:cNvSpPr>
          <p:nvPr>
            <p:ph type="ftr" sz="quarter" idx="10"/>
          </p:nvPr>
        </p:nvSpPr>
        <p:spPr/>
        <p:txBody>
          <a:bodyPr/>
          <a:lstStyle/>
          <a:p>
            <a:pPr>
              <a:defRPr/>
            </a:pPr>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4</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r>
              <a:rPr lang="en-IE" dirty="0" smtClean="0"/>
              <a:t>Reference made to the single mother whose</a:t>
            </a:r>
            <a:r>
              <a:rPr lang="en-IE" baseline="0" dirty="0" smtClean="0"/>
              <a:t> baby’s baptism was not included in the parish bulletin – she assumed it was because she is not married and is a reflection that the church disapproves of her – it may have been administrative error but because she feels excluded, that is unlikely to be made clear to her.</a:t>
            </a:r>
            <a:endParaRPr lang="en-IE" dirty="0" smtClean="0"/>
          </a:p>
        </p:txBody>
      </p:sp>
      <p:sp>
        <p:nvSpPr>
          <p:cNvPr id="4" name="Footer Placeholder 3"/>
          <p:cNvSpPr>
            <a:spLocks noGrp="1"/>
          </p:cNvSpPr>
          <p:nvPr>
            <p:ph type="ftr" sz="quarter" idx="10"/>
          </p:nvPr>
        </p:nvSpPr>
        <p:spPr/>
        <p:txBody>
          <a:bodyPr/>
          <a:lstStyle/>
          <a:p>
            <a:pPr>
              <a:defRPr/>
            </a:pPr>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n-IE" dirty="0" smtClean="0"/>
          </a:p>
        </p:txBody>
      </p:sp>
      <p:sp>
        <p:nvSpPr>
          <p:cNvPr id="4" name="Footer Placeholder 3"/>
          <p:cNvSpPr>
            <a:spLocks noGrp="1"/>
          </p:cNvSpPr>
          <p:nvPr>
            <p:ph type="ftr" sz="quarter" idx="10"/>
          </p:nvPr>
        </p:nvSpPr>
        <p:spPr/>
        <p:txBody>
          <a:bodyPr/>
          <a:lstStyle/>
          <a:p>
            <a:pPr>
              <a:defRPr/>
            </a:pPr>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11</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Story</a:t>
            </a:r>
            <a:r>
              <a:rPr lang="en-GB" baseline="0" dirty="0" smtClean="0"/>
              <a:t> of the 72 year old woman who didn’t feel anything could be done to help her; she is too old and unwell to go to Mass; she never sees a priest but she doesn’t feel bitter or angry; she has just given up, she doesn’t feel part of the Church in any way.</a:t>
            </a:r>
          </a:p>
          <a:p>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12</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reference</a:t>
            </a:r>
            <a:r>
              <a:rPr lang="en-GB" baseline="0" dirty="0" smtClean="0"/>
              <a:t> to the people who would like to do things in their parishes but do not feel able to put themselves forward.  The remarks made that people would willingly become involved if asked – reflection of the culture of the passive church community, not active or </a:t>
            </a:r>
            <a:r>
              <a:rPr lang="en-GB" baseline="0" dirty="0" err="1" smtClean="0"/>
              <a:t>engageed</a:t>
            </a:r>
            <a:r>
              <a:rPr lang="en-GB" baseline="0" dirty="0" smtClean="0"/>
              <a:t>.</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14</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Surprised</a:t>
            </a:r>
            <a:r>
              <a:rPr lang="en-GB" baseline="0" dirty="0" smtClean="0"/>
              <a:t> that this question evoked the number of highest number of “no comments” – is this an indication of the high level of detachment felt by many of the people we spoke to? Possibly difficult for them to ascertain from the mainstream press coverage, the significance that his approach is having at a deeper level. Sense that his approach is unlikely to make any difference to the way the Church in </a:t>
            </a:r>
            <a:r>
              <a:rPr lang="en-GB" baseline="0" dirty="0" err="1" smtClean="0"/>
              <a:t>genreal</a:t>
            </a:r>
            <a:r>
              <a:rPr lang="en-GB" baseline="0" dirty="0" smtClean="0"/>
              <a:t> engages with the people on the margins because he is only one man.</a:t>
            </a:r>
            <a:endParaRPr lang="en-GB" dirty="0"/>
          </a:p>
        </p:txBody>
      </p:sp>
      <p:sp>
        <p:nvSpPr>
          <p:cNvPr id="4" name="Footer Placeholder 3"/>
          <p:cNvSpPr>
            <a:spLocks noGrp="1"/>
          </p:cNvSpPr>
          <p:nvPr>
            <p:ph type="ftr" sz="quarter" idx="10"/>
          </p:nvPr>
        </p:nvSpPr>
        <p:spPr/>
        <p:txBody>
          <a:bodyPr/>
          <a:lstStyle/>
          <a:p>
            <a:pPr>
              <a:defRPr/>
            </a:pPr>
            <a:endParaRPr lang="en-IE"/>
          </a:p>
        </p:txBody>
      </p:sp>
      <p:sp>
        <p:nvSpPr>
          <p:cNvPr id="5" name="Slide Number Placeholder 4"/>
          <p:cNvSpPr>
            <a:spLocks noGrp="1"/>
          </p:cNvSpPr>
          <p:nvPr>
            <p:ph type="sldNum" sz="quarter" idx="11"/>
          </p:nvPr>
        </p:nvSpPr>
        <p:spPr/>
        <p:txBody>
          <a:bodyPr/>
          <a:lstStyle/>
          <a:p>
            <a:pPr>
              <a:defRPr/>
            </a:pPr>
            <a:fld id="{DC533980-072A-49C8-B528-4687878C55D7}" type="slidenum">
              <a:rPr lang="en-IE" smtClean="0"/>
              <a:pPr>
                <a:defRPr/>
              </a:pPr>
              <a:t>16</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1125538"/>
          </a:xfrm>
          <a:prstGeom prst="rect">
            <a:avLst/>
          </a:prstGeom>
          <a:solidFill>
            <a:schemeClr val="tx2"/>
          </a:solidFill>
          <a:ln w="9525">
            <a:noFill/>
            <a:miter lim="800000"/>
            <a:headEnd/>
            <a:tailEnd/>
          </a:ln>
        </p:spPr>
        <p:txBody>
          <a:bodyPr wrap="none" anchor="ctr"/>
          <a:lstStyle/>
          <a:p>
            <a:pPr>
              <a:defRPr/>
            </a:pPr>
            <a:endParaRPr lang="en-IE" b="0">
              <a:solidFill>
                <a:srgbClr val="000000"/>
              </a:solidFill>
              <a:ea typeface="ＭＳ Ｐゴシック" pitchFamily="34" charset="-128"/>
              <a:cs typeface="Arial" charset="0"/>
            </a:endParaRPr>
          </a:p>
        </p:txBody>
      </p:sp>
      <p:pic>
        <p:nvPicPr>
          <p:cNvPr id="5" name="Picture 5"/>
          <p:cNvPicPr>
            <a:picLocks noChangeAspect="1" noChangeArrowheads="1"/>
          </p:cNvPicPr>
          <p:nvPr/>
        </p:nvPicPr>
        <p:blipFill>
          <a:blip r:embed="rId2" cstate="print"/>
          <a:srcRect/>
          <a:stretch>
            <a:fillRect/>
          </a:stretch>
        </p:blipFill>
        <p:spPr bwMode="auto">
          <a:xfrm>
            <a:off x="509588" y="533400"/>
            <a:ext cx="1838325" cy="371475"/>
          </a:xfrm>
          <a:prstGeom prst="rect">
            <a:avLst/>
          </a:prstGeom>
          <a:solidFill>
            <a:schemeClr val="tx2"/>
          </a:solidFill>
          <a:ln w="9525">
            <a:noFill/>
            <a:miter lim="800000"/>
            <a:headEnd/>
            <a:tailEnd/>
          </a:ln>
        </p:spPr>
      </p:pic>
      <p:sp>
        <p:nvSpPr>
          <p:cNvPr id="6" name="Line 6"/>
          <p:cNvSpPr>
            <a:spLocks noChangeShapeType="1"/>
          </p:cNvSpPr>
          <p:nvPr userDrawn="1"/>
        </p:nvSpPr>
        <p:spPr bwMode="auto">
          <a:xfrm>
            <a:off x="0" y="1092200"/>
            <a:ext cx="9142413" cy="0"/>
          </a:xfrm>
          <a:prstGeom prst="line">
            <a:avLst/>
          </a:prstGeom>
          <a:noFill/>
          <a:ln w="38100">
            <a:solidFill>
              <a:schemeClr val="bg2"/>
            </a:solidFill>
            <a:round/>
            <a:headEnd/>
            <a:tailEnd/>
          </a:ln>
        </p:spPr>
        <p:txBody>
          <a:bodyPr wrap="none" anchor="ctr"/>
          <a:lstStyle/>
          <a:p>
            <a:pPr>
              <a:defRPr/>
            </a:pPr>
            <a:endParaRPr lang="en-IE"/>
          </a:p>
        </p:txBody>
      </p:sp>
      <p:sp>
        <p:nvSpPr>
          <p:cNvPr id="14339" name="Rectangle 3"/>
          <p:cNvSpPr>
            <a:spLocks noGrp="1" noChangeArrowheads="1"/>
          </p:cNvSpPr>
          <p:nvPr>
            <p:ph type="ctrTitle"/>
          </p:nvPr>
        </p:nvSpPr>
        <p:spPr bwMode="white">
          <a:xfrm>
            <a:off x="509588" y="2463800"/>
            <a:ext cx="8120062" cy="1314450"/>
          </a:xfrm>
        </p:spPr>
        <p:txBody>
          <a:bodyPr/>
          <a:lstStyle>
            <a:lvl1pPr>
              <a:defRPr sz="3600">
                <a:solidFill>
                  <a:schemeClr val="tx1"/>
                </a:solidFill>
              </a:defRPr>
            </a:lvl1pPr>
          </a:lstStyle>
          <a:p>
            <a:r>
              <a:rPr lang="en-GB"/>
              <a:t>Click to edit Master title style</a:t>
            </a:r>
          </a:p>
        </p:txBody>
      </p:sp>
      <p:sp>
        <p:nvSpPr>
          <p:cNvPr id="14340" name="Rectangle 4"/>
          <p:cNvSpPr>
            <a:spLocks noGrp="1" noChangeArrowheads="1"/>
          </p:cNvSpPr>
          <p:nvPr>
            <p:ph type="subTitle" idx="1"/>
          </p:nvPr>
        </p:nvSpPr>
        <p:spPr bwMode="white">
          <a:xfrm>
            <a:off x="509588" y="3854450"/>
            <a:ext cx="8120062" cy="1724025"/>
          </a:xfrm>
        </p:spPr>
        <p:txBody>
          <a:bodyPr/>
          <a:lstStyle>
            <a:lvl1pPr marL="0" indent="0">
              <a:buFontTx/>
              <a:buNone/>
              <a:defRPr sz="1400"/>
            </a:lvl1pPr>
          </a:lstStyle>
          <a:p>
            <a:r>
              <a:rPr lang="en-GB"/>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13F863C4-7726-460E-BDA5-C8E773BD3AA0}" type="slidenum">
              <a:rPr lang="en-GB"/>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B183626C-3072-4FB5-80A5-7AFA9AF1484F}" type="slidenum">
              <a:rPr lang="en-GB"/>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509588" y="1495425"/>
            <a:ext cx="3983037" cy="171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5025" y="1495425"/>
            <a:ext cx="3984625" cy="171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6"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629BD67A-3B95-42B8-A82B-455825351B12}" type="slidenum">
              <a:rPr lang="en-GB"/>
              <a:pPr/>
              <a:t>‹#›</a:t>
            </a:fld>
            <a:endParaRPr lang="en-GB"/>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8"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FD461857-F058-4D23-80F4-399616DD3EDF}" type="slidenum">
              <a:rPr lang="en-GB"/>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4"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6D8EB848-75E3-4286-B901-D8C169DE0FDE}" type="slidenum">
              <a:rPr lang="en-GB"/>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3"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FF228D1E-326B-4F9A-A07E-F257A6E29609}" type="slidenum">
              <a:rPr lang="en-GB"/>
              <a:pPr/>
              <a:t>‹#›</a:t>
            </a:fld>
            <a:endParaRPr lang="en-GB"/>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6"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63593BED-8B4F-4D79-B5F4-9852BB0D2172}" type="slidenum">
              <a:rPr lang="en-GB"/>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6"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E264EF3A-0DA1-4B18-A980-951F640EC359}" type="slidenum">
              <a:rPr lang="en-GB"/>
              <a:pPr/>
              <a:t>‹#›</a:t>
            </a:fld>
            <a:endParaRPr lang="en-GB"/>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7C3027A6-3CDD-4C30-B63B-6BC8CA7B9188}" type="slidenum">
              <a:rPr lang="en-GB"/>
              <a:pPr/>
              <a:t>‹#›</a:t>
            </a:fld>
            <a:endParaRPr lang="en-GB"/>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0825" y="411163"/>
            <a:ext cx="2028825" cy="2801937"/>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509588" y="411163"/>
            <a:ext cx="5938837" cy="2801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4C58CC9F-9788-461A-BB68-32567974F7A6}" type="slidenum">
              <a:rPr lang="en-GB"/>
              <a:pPr/>
              <a:t>‹#›</a:t>
            </a:fld>
            <a:endParaRPr lang="en-GB"/>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9588" y="411163"/>
            <a:ext cx="8120062" cy="650875"/>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509588" y="1495425"/>
            <a:ext cx="3983037" cy="1717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5025" y="1495425"/>
            <a:ext cx="3984625" cy="1717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6"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069CAE90-B360-4D7D-B34C-E2BE01C99052}" type="slidenum">
              <a:rPr lang="en-GB"/>
              <a:pPr/>
              <a:t>‹#›</a:t>
            </a:fld>
            <a:endParaRPr lang="en-GB"/>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09588" y="411163"/>
            <a:ext cx="8120062" cy="650875"/>
          </a:xfrm>
        </p:spPr>
        <p:txBody>
          <a:bodyPr/>
          <a:lstStyle/>
          <a:p>
            <a:r>
              <a:rPr lang="en-US" smtClean="0"/>
              <a:t>Click to edit Master title style</a:t>
            </a:r>
            <a:endParaRPr lang="en-IE"/>
          </a:p>
        </p:txBody>
      </p:sp>
      <p:sp>
        <p:nvSpPr>
          <p:cNvPr id="3" name="SmartArt Placeholder 2"/>
          <p:cNvSpPr>
            <a:spLocks noGrp="1"/>
          </p:cNvSpPr>
          <p:nvPr>
            <p:ph type="dgm" idx="1"/>
          </p:nvPr>
        </p:nvSpPr>
        <p:spPr>
          <a:xfrm>
            <a:off x="509588" y="1495425"/>
            <a:ext cx="8120062" cy="1717675"/>
          </a:xfrm>
        </p:spPr>
        <p:txBody>
          <a:bodyPr/>
          <a:lstStyle/>
          <a:p>
            <a:pPr lvl="0"/>
            <a:endParaRPr lang="en-IE" noProof="0" dirty="0" smtClean="0"/>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7012EC55-088F-4BB5-BABC-02B97D9FB1D1}" type="slidenum">
              <a:rPr lang="en-GB"/>
              <a:pPr/>
              <a:t>‹#›</a:t>
            </a:fld>
            <a:endParaRPr lang="en-GB"/>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9588" y="411163"/>
            <a:ext cx="8120062" cy="650875"/>
          </a:xfrm>
        </p:spPr>
        <p:txBody>
          <a:bodyPr/>
          <a:lstStyle/>
          <a:p>
            <a:r>
              <a:rPr lang="en-US" smtClean="0"/>
              <a:t>Click to edit Master title style</a:t>
            </a:r>
            <a:endParaRPr lang="en-IE"/>
          </a:p>
        </p:txBody>
      </p:sp>
      <p:sp>
        <p:nvSpPr>
          <p:cNvPr id="3" name="Table Placeholder 2"/>
          <p:cNvSpPr>
            <a:spLocks noGrp="1"/>
          </p:cNvSpPr>
          <p:nvPr>
            <p:ph type="tbl" idx="1"/>
          </p:nvPr>
        </p:nvSpPr>
        <p:spPr>
          <a:xfrm>
            <a:off x="509588" y="1495425"/>
            <a:ext cx="8120062" cy="1717675"/>
          </a:xfrm>
        </p:spPr>
        <p:txBody>
          <a:bodyPr/>
          <a:lstStyle/>
          <a:p>
            <a:pPr lvl="0"/>
            <a:endParaRPr lang="en-IE" noProof="0" dirty="0" smtClean="0"/>
          </a:p>
        </p:txBody>
      </p:sp>
      <p:sp>
        <p:nvSpPr>
          <p:cNvPr id="4"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5"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B7BEF70C-F635-4249-A543-C2C48472B6E5}" type="slidenum">
              <a:rPr lang="en-GB"/>
              <a:pPr/>
              <a:t>‹#›</a:t>
            </a:fld>
            <a:endParaRPr lang="en-GB"/>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9588" y="411163"/>
            <a:ext cx="8120062" cy="650875"/>
          </a:xfrm>
        </p:spPr>
        <p:txBody>
          <a:bodyPr/>
          <a:lstStyle/>
          <a:p>
            <a:r>
              <a:rPr lang="en-US" smtClean="0"/>
              <a:t>Click to edit Master title style</a:t>
            </a:r>
            <a:endParaRPr lang="en-IE"/>
          </a:p>
        </p:txBody>
      </p:sp>
      <p:sp>
        <p:nvSpPr>
          <p:cNvPr id="3" name="Content Placeholder 2"/>
          <p:cNvSpPr>
            <a:spLocks noGrp="1"/>
          </p:cNvSpPr>
          <p:nvPr>
            <p:ph sz="half" idx="1"/>
          </p:nvPr>
        </p:nvSpPr>
        <p:spPr>
          <a:xfrm>
            <a:off x="509588" y="1495425"/>
            <a:ext cx="3983037" cy="1717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5025" y="1495425"/>
            <a:ext cx="3984625" cy="782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645025" y="2430463"/>
            <a:ext cx="3984625" cy="782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Rectangle 2"/>
          <p:cNvSpPr>
            <a:spLocks noGrp="1" noChangeArrowheads="1"/>
          </p:cNvSpPr>
          <p:nvPr>
            <p:ph type="ftr" sz="quarter" idx="10"/>
          </p:nvPr>
        </p:nvSpPr>
        <p:spPr/>
        <p:txBody>
          <a:bodyPr/>
          <a:lstStyle>
            <a:lvl1pPr>
              <a:defRPr smtClean="0">
                <a:ea typeface="ＭＳ Ｐゴシック" pitchFamily="34" charset="-128"/>
                <a:cs typeface="Arial" charset="0"/>
              </a:defRPr>
            </a:lvl1pPr>
          </a:lstStyle>
          <a:p>
            <a:endParaRPr lang="en-GB"/>
          </a:p>
        </p:txBody>
      </p:sp>
      <p:sp>
        <p:nvSpPr>
          <p:cNvPr id="7" name="Rectangle 3"/>
          <p:cNvSpPr>
            <a:spLocks noGrp="1" noChangeArrowheads="1"/>
          </p:cNvSpPr>
          <p:nvPr>
            <p:ph type="sldNum" sz="quarter" idx="11"/>
          </p:nvPr>
        </p:nvSpPr>
        <p:spPr/>
        <p:txBody>
          <a:bodyPr/>
          <a:lstStyle>
            <a:lvl1pPr>
              <a:defRPr smtClean="0">
                <a:ea typeface="ＭＳ Ｐゴシック" pitchFamily="34" charset="-128"/>
                <a:cs typeface="Arial" charset="0"/>
              </a:defRPr>
            </a:lvl1pPr>
          </a:lstStyle>
          <a:p>
            <a:fld id="{E2483A63-DF61-4250-BDAF-757F6DCDEA6D}" type="slidenum">
              <a:rPr lang="en-GB"/>
              <a:pPr/>
              <a:t>‹#›</a:t>
            </a:fld>
            <a:endParaRPr lang="en-GB"/>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274638" y="1485900"/>
            <a:ext cx="3176587" cy="3963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3603625" y="1485900"/>
            <a:ext cx="3178175" cy="3963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4138" y="115888"/>
            <a:ext cx="1628775" cy="53340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274638" y="115888"/>
            <a:ext cx="47371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D5F9FDD-48C6-4A07-9491-D92C1E02903A}"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0816B47-B02D-43B8-B700-DA8D62FC93AA}"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C2A7756-3A43-43AA-BB10-DCEAEE26D3ED}" type="slidenum">
              <a:rPr lang="en-GB" smtClean="0"/>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E259F9E5-3DC1-4F01-B9FD-188D9F9AC2E6}" type="slidenum">
              <a:rPr lang="en-GB" smtClean="0"/>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7491DBD1-BC1A-47B7-8FEF-21D4BDDB68A8}" type="slidenum">
              <a:rPr lang="en-GB" smtClean="0"/>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6659277F-3E5B-47CB-9388-8D57A4B9F9AE}" type="slidenum">
              <a:rPr lang="en-GB" smtClean="0"/>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2F34398-3B43-4E6E-92ED-632CEDD5D54C}" type="slidenum">
              <a:rPr lang="en-GB" smtClean="0"/>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335E3DD-0EF4-4C99-A802-4095BBD90EA5}"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715F3AC-7365-4B3A-9F72-E597B7771179}" type="slidenum">
              <a:rPr lang="en-GB" smtClean="0"/>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39F0AC3-79E0-406E-AFE8-E7F7B57DAFFB}" type="slidenum">
              <a:rPr lang="en-GB" smtClean="0"/>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503238"/>
            <a:ext cx="7991475" cy="668337"/>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68DB668-40E3-4B87-9FAF-15F517196415}"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4.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DB668-40E3-4B87-9FAF-15F517196415}"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 id="214748464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6" descr="Powerpoint Banner.jpg"/>
          <p:cNvPicPr>
            <a:picLocks noChangeAspect="1"/>
          </p:cNvPicPr>
          <p:nvPr/>
        </p:nvPicPr>
        <p:blipFill>
          <a:blip r:embed="rId17" cstate="print"/>
          <a:srcRect/>
          <a:stretch>
            <a:fillRect/>
          </a:stretch>
        </p:blipFill>
        <p:spPr bwMode="auto">
          <a:xfrm>
            <a:off x="0" y="0"/>
            <a:ext cx="9144000" cy="1262063"/>
          </a:xfrm>
          <a:prstGeom prst="rect">
            <a:avLst/>
          </a:prstGeom>
          <a:noFill/>
          <a:ln w="9525">
            <a:noFill/>
            <a:miter lim="800000"/>
            <a:headEnd/>
            <a:tailEnd/>
          </a:ln>
        </p:spPr>
      </p:pic>
      <p:sp>
        <p:nvSpPr>
          <p:cNvPr id="2" name="Rectangle 2"/>
          <p:cNvSpPr>
            <a:spLocks noGrp="1" noChangeArrowheads="1"/>
          </p:cNvSpPr>
          <p:nvPr>
            <p:ph type="ftr" sz="quarter" idx="3"/>
          </p:nvPr>
        </p:nvSpPr>
        <p:spPr bwMode="auto">
          <a:xfrm>
            <a:off x="869950" y="6391275"/>
            <a:ext cx="2895600" cy="2603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14400">
              <a:defRPr sz="1000" b="0">
                <a:solidFill>
                  <a:srgbClr val="000000"/>
                </a:solidFill>
                <a:latin typeface="+mn-lt"/>
                <a:ea typeface="+mn-ea"/>
                <a:cs typeface="Arial" pitchFamily="34" charset="0"/>
              </a:defRPr>
            </a:lvl1pPr>
          </a:lstStyle>
          <a:p>
            <a:pPr>
              <a:defRPr/>
            </a:pPr>
            <a:endParaRPr lang="en-GB"/>
          </a:p>
        </p:txBody>
      </p:sp>
      <p:sp>
        <p:nvSpPr>
          <p:cNvPr id="13315" name="Rectangle 3"/>
          <p:cNvSpPr>
            <a:spLocks noGrp="1" noChangeArrowheads="1"/>
          </p:cNvSpPr>
          <p:nvPr>
            <p:ph type="sldNum" sz="quarter" idx="4"/>
          </p:nvPr>
        </p:nvSpPr>
        <p:spPr bwMode="auto">
          <a:xfrm>
            <a:off x="509588" y="6391275"/>
            <a:ext cx="354012" cy="2603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14400">
              <a:defRPr sz="1000" b="0">
                <a:solidFill>
                  <a:srgbClr val="000000"/>
                </a:solidFill>
                <a:latin typeface="+mn-lt"/>
                <a:ea typeface="+mn-ea"/>
                <a:cs typeface="Arial" pitchFamily="34" charset="0"/>
              </a:defRPr>
            </a:lvl1pPr>
          </a:lstStyle>
          <a:p>
            <a:pPr>
              <a:defRPr/>
            </a:pPr>
            <a:fld id="{A741654B-3A80-4CBD-9E8F-91D9D8DF4AAC}" type="slidenum">
              <a:rPr lang="en-GB"/>
              <a:pPr>
                <a:defRPr/>
              </a:pPr>
              <a:t>‹#›</a:t>
            </a:fld>
            <a:endParaRPr lang="en-GB" dirty="0"/>
          </a:p>
        </p:txBody>
      </p:sp>
      <p:sp>
        <p:nvSpPr>
          <p:cNvPr id="3077" name="Rectangle 4"/>
          <p:cNvSpPr>
            <a:spLocks noGrp="1" noChangeArrowheads="1"/>
          </p:cNvSpPr>
          <p:nvPr>
            <p:ph type="title"/>
          </p:nvPr>
        </p:nvSpPr>
        <p:spPr bwMode="auto">
          <a:xfrm>
            <a:off x="509588" y="411163"/>
            <a:ext cx="8120062" cy="650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3078" name="Rectangle 5"/>
          <p:cNvSpPr>
            <a:spLocks noGrp="1" noChangeArrowheads="1"/>
          </p:cNvSpPr>
          <p:nvPr>
            <p:ph type="body" idx="1"/>
          </p:nvPr>
        </p:nvSpPr>
        <p:spPr bwMode="auto">
          <a:xfrm>
            <a:off x="509588" y="1495425"/>
            <a:ext cx="8120062" cy="17176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3079" name="Picture 6"/>
          <p:cNvPicPr>
            <a:picLocks noChangeAspect="1" noChangeArrowheads="1"/>
          </p:cNvPicPr>
          <p:nvPr/>
        </p:nvPicPr>
        <p:blipFill>
          <a:blip r:embed="rId18" cstate="print"/>
          <a:srcRect/>
          <a:stretch>
            <a:fillRect/>
          </a:stretch>
        </p:blipFill>
        <p:spPr bwMode="auto">
          <a:xfrm>
            <a:off x="7308850" y="6237288"/>
            <a:ext cx="1301750" cy="263525"/>
          </a:xfrm>
          <a:prstGeom prst="rect">
            <a:avLst/>
          </a:prstGeom>
          <a:solidFill>
            <a:schemeClr val="bg1"/>
          </a:solidFill>
          <a:ln w="9525">
            <a:noFill/>
            <a:miter lim="800000"/>
            <a:headEnd/>
            <a:tailEnd/>
          </a:ln>
        </p:spPr>
      </p:pic>
      <p:cxnSp>
        <p:nvCxnSpPr>
          <p:cNvPr id="3080" name="Straight Connector 6"/>
          <p:cNvCxnSpPr>
            <a:cxnSpLocks noChangeShapeType="1"/>
          </p:cNvCxnSpPr>
          <p:nvPr/>
        </p:nvCxnSpPr>
        <p:spPr bwMode="auto">
          <a:xfrm>
            <a:off x="495300" y="6057900"/>
            <a:ext cx="8099425" cy="1588"/>
          </a:xfrm>
          <a:prstGeom prst="line">
            <a:avLst/>
          </a:prstGeom>
          <a:noFill/>
          <a:ln w="12700">
            <a:solidFill>
              <a:srgbClr val="CCCC1B"/>
            </a:solidFill>
            <a:round/>
            <a:headEnd/>
            <a:tailEnd/>
          </a:ln>
          <a:effectLst>
            <a:outerShdw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618"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 id="2147484627" r:id="rId10"/>
    <p:sldLayoutId id="2147484628" r:id="rId11"/>
    <p:sldLayoutId id="2147484629" r:id="rId12"/>
    <p:sldLayoutId id="2147484630" r:id="rId13"/>
    <p:sldLayoutId id="2147484631" r:id="rId14"/>
    <p:sldLayoutId id="2147484632" r:id="rId15"/>
  </p:sldLayoutIdLst>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a:solidFill>
            <a:schemeClr val="bg1"/>
          </a:solidFill>
          <a:latin typeface="+mj-lt"/>
          <a:ea typeface="+mj-ea"/>
          <a:cs typeface="+mj-cs"/>
        </a:defRPr>
      </a:lvl1pPr>
      <a:lvl2pPr algn="l" rtl="0" eaLnBrk="0" fontAlgn="base" hangingPunct="0">
        <a:lnSpc>
          <a:spcPct val="90000"/>
        </a:lnSpc>
        <a:spcBef>
          <a:spcPct val="0"/>
        </a:spcBef>
        <a:spcAft>
          <a:spcPct val="0"/>
        </a:spcAft>
        <a:defRPr sz="2800">
          <a:solidFill>
            <a:schemeClr val="bg1"/>
          </a:solidFill>
          <a:latin typeface="Verdana" pitchFamily="34" charset="0"/>
          <a:cs typeface="Arial" pitchFamily="34" charset="0"/>
        </a:defRPr>
      </a:lvl2pPr>
      <a:lvl3pPr algn="l" rtl="0" eaLnBrk="0" fontAlgn="base" hangingPunct="0">
        <a:lnSpc>
          <a:spcPct val="90000"/>
        </a:lnSpc>
        <a:spcBef>
          <a:spcPct val="0"/>
        </a:spcBef>
        <a:spcAft>
          <a:spcPct val="0"/>
        </a:spcAft>
        <a:defRPr sz="2800">
          <a:solidFill>
            <a:schemeClr val="bg1"/>
          </a:solidFill>
          <a:latin typeface="Verdana" pitchFamily="34" charset="0"/>
          <a:cs typeface="Arial" pitchFamily="34" charset="0"/>
        </a:defRPr>
      </a:lvl3pPr>
      <a:lvl4pPr algn="l" rtl="0" eaLnBrk="0" fontAlgn="base" hangingPunct="0">
        <a:lnSpc>
          <a:spcPct val="90000"/>
        </a:lnSpc>
        <a:spcBef>
          <a:spcPct val="0"/>
        </a:spcBef>
        <a:spcAft>
          <a:spcPct val="0"/>
        </a:spcAft>
        <a:defRPr sz="2800">
          <a:solidFill>
            <a:schemeClr val="bg1"/>
          </a:solidFill>
          <a:latin typeface="Verdana" pitchFamily="34" charset="0"/>
          <a:cs typeface="Arial" pitchFamily="34" charset="0"/>
        </a:defRPr>
      </a:lvl4pPr>
      <a:lvl5pPr algn="l" rtl="0" eaLnBrk="0" fontAlgn="base" hangingPunct="0">
        <a:lnSpc>
          <a:spcPct val="90000"/>
        </a:lnSpc>
        <a:spcBef>
          <a:spcPct val="0"/>
        </a:spcBef>
        <a:spcAft>
          <a:spcPct val="0"/>
        </a:spcAft>
        <a:defRPr sz="2800">
          <a:solidFill>
            <a:schemeClr val="bg1"/>
          </a:solidFill>
          <a:latin typeface="Verdana" pitchFamily="34" charset="0"/>
          <a:cs typeface="Arial" pitchFamily="34" charset="0"/>
        </a:defRPr>
      </a:lvl5pPr>
      <a:lvl6pPr marL="457200" algn="l" rtl="0" fontAlgn="base">
        <a:lnSpc>
          <a:spcPct val="90000"/>
        </a:lnSpc>
        <a:spcBef>
          <a:spcPct val="0"/>
        </a:spcBef>
        <a:spcAft>
          <a:spcPct val="0"/>
        </a:spcAft>
        <a:defRPr sz="2800">
          <a:solidFill>
            <a:schemeClr val="bg1"/>
          </a:solidFill>
          <a:latin typeface="Verdana" pitchFamily="34" charset="0"/>
          <a:cs typeface="Arial" pitchFamily="34" charset="0"/>
        </a:defRPr>
      </a:lvl6pPr>
      <a:lvl7pPr marL="914400" algn="l" rtl="0" fontAlgn="base">
        <a:lnSpc>
          <a:spcPct val="90000"/>
        </a:lnSpc>
        <a:spcBef>
          <a:spcPct val="0"/>
        </a:spcBef>
        <a:spcAft>
          <a:spcPct val="0"/>
        </a:spcAft>
        <a:defRPr sz="2800">
          <a:solidFill>
            <a:schemeClr val="bg1"/>
          </a:solidFill>
          <a:latin typeface="Verdana" pitchFamily="34" charset="0"/>
          <a:cs typeface="Arial" pitchFamily="34" charset="0"/>
        </a:defRPr>
      </a:lvl7pPr>
      <a:lvl8pPr marL="1371600" algn="l" rtl="0" fontAlgn="base">
        <a:lnSpc>
          <a:spcPct val="90000"/>
        </a:lnSpc>
        <a:spcBef>
          <a:spcPct val="0"/>
        </a:spcBef>
        <a:spcAft>
          <a:spcPct val="0"/>
        </a:spcAft>
        <a:defRPr sz="2800">
          <a:solidFill>
            <a:schemeClr val="bg1"/>
          </a:solidFill>
          <a:latin typeface="Verdana" pitchFamily="34" charset="0"/>
          <a:cs typeface="Arial" pitchFamily="34" charset="0"/>
        </a:defRPr>
      </a:lvl8pPr>
      <a:lvl9pPr marL="1828800" algn="l" rtl="0" fontAlgn="base">
        <a:lnSpc>
          <a:spcPct val="90000"/>
        </a:lnSpc>
        <a:spcBef>
          <a:spcPct val="0"/>
        </a:spcBef>
        <a:spcAft>
          <a:spcPct val="0"/>
        </a:spcAft>
        <a:defRPr sz="2800">
          <a:solidFill>
            <a:schemeClr val="bg1"/>
          </a:solidFill>
          <a:latin typeface="Verdana" pitchFamily="34" charset="0"/>
          <a:cs typeface="Arial" pitchFamily="34" charset="0"/>
        </a:defRPr>
      </a:lvl9pPr>
    </p:titleStyle>
    <p:bodyStyle>
      <a:lvl1pPr marL="228600" indent="-228600" algn="l" rtl="0" eaLnBrk="0" fontAlgn="base" hangingPunct="0">
        <a:spcBef>
          <a:spcPct val="25000"/>
        </a:spcBef>
        <a:spcAft>
          <a:spcPct val="25000"/>
        </a:spcAft>
        <a:buChar char="-"/>
        <a:defRPr sz="1600">
          <a:solidFill>
            <a:schemeClr val="tx1"/>
          </a:solidFill>
          <a:latin typeface="+mn-lt"/>
          <a:ea typeface="+mn-ea"/>
          <a:cs typeface="+mn-cs"/>
        </a:defRPr>
      </a:lvl1pPr>
      <a:lvl2pPr marL="685800" indent="-228600" algn="l" rtl="0" eaLnBrk="0" fontAlgn="base" hangingPunct="0">
        <a:spcBef>
          <a:spcPct val="25000"/>
        </a:spcBef>
        <a:spcAft>
          <a:spcPct val="25000"/>
        </a:spcAft>
        <a:buChar char="•"/>
        <a:defRPr sz="1600">
          <a:solidFill>
            <a:schemeClr val="tx1"/>
          </a:solidFill>
          <a:latin typeface="+mn-lt"/>
          <a:cs typeface="+mn-cs"/>
        </a:defRPr>
      </a:lvl2pPr>
      <a:lvl3pPr marL="1143000" indent="-228600" algn="l" rtl="0" eaLnBrk="0" fontAlgn="base" hangingPunct="0">
        <a:spcBef>
          <a:spcPct val="25000"/>
        </a:spcBef>
        <a:spcAft>
          <a:spcPct val="25000"/>
        </a:spcAft>
        <a:buChar char="-"/>
        <a:defRPr sz="1600">
          <a:solidFill>
            <a:schemeClr val="tx1"/>
          </a:solidFill>
          <a:latin typeface="+mn-lt"/>
          <a:cs typeface="+mn-cs"/>
        </a:defRPr>
      </a:lvl3pPr>
      <a:lvl4pPr marL="1600200" indent="-228600" algn="l" rtl="0" eaLnBrk="0" fontAlgn="base" hangingPunct="0">
        <a:spcBef>
          <a:spcPct val="25000"/>
        </a:spcBef>
        <a:spcAft>
          <a:spcPct val="25000"/>
        </a:spcAft>
        <a:buChar char="•"/>
        <a:defRPr sz="1600">
          <a:solidFill>
            <a:schemeClr val="tx1"/>
          </a:solidFill>
          <a:latin typeface="+mn-lt"/>
          <a:cs typeface="+mn-cs"/>
        </a:defRPr>
      </a:lvl4pPr>
      <a:lvl5pPr marL="2057400" indent="-228600" algn="l" rtl="0" eaLnBrk="0" fontAlgn="base" hangingPunct="0">
        <a:spcBef>
          <a:spcPct val="25000"/>
        </a:spcBef>
        <a:spcAft>
          <a:spcPct val="25000"/>
        </a:spcAft>
        <a:buChar char="-"/>
        <a:defRPr sz="1600">
          <a:solidFill>
            <a:schemeClr val="tx1"/>
          </a:solidFill>
          <a:latin typeface="+mn-lt"/>
          <a:cs typeface="+mn-cs"/>
        </a:defRPr>
      </a:lvl5pPr>
      <a:lvl6pPr marL="2514600" indent="-228600" algn="l" rtl="0" fontAlgn="base">
        <a:spcBef>
          <a:spcPct val="25000"/>
        </a:spcBef>
        <a:spcAft>
          <a:spcPct val="25000"/>
        </a:spcAft>
        <a:buChar char="-"/>
        <a:defRPr sz="1600">
          <a:solidFill>
            <a:schemeClr val="tx1"/>
          </a:solidFill>
          <a:latin typeface="+mn-lt"/>
          <a:cs typeface="+mn-cs"/>
        </a:defRPr>
      </a:lvl6pPr>
      <a:lvl7pPr marL="2971800" indent="-228600" algn="l" rtl="0" fontAlgn="base">
        <a:spcBef>
          <a:spcPct val="25000"/>
        </a:spcBef>
        <a:spcAft>
          <a:spcPct val="25000"/>
        </a:spcAft>
        <a:buChar char="-"/>
        <a:defRPr sz="1600">
          <a:solidFill>
            <a:schemeClr val="tx1"/>
          </a:solidFill>
          <a:latin typeface="+mn-lt"/>
          <a:cs typeface="+mn-cs"/>
        </a:defRPr>
      </a:lvl7pPr>
      <a:lvl8pPr marL="3429000" indent="-228600" algn="l" rtl="0" fontAlgn="base">
        <a:spcBef>
          <a:spcPct val="25000"/>
        </a:spcBef>
        <a:spcAft>
          <a:spcPct val="25000"/>
        </a:spcAft>
        <a:buChar char="-"/>
        <a:defRPr sz="1600">
          <a:solidFill>
            <a:schemeClr val="tx1"/>
          </a:solidFill>
          <a:latin typeface="+mn-lt"/>
          <a:cs typeface="+mn-cs"/>
        </a:defRPr>
      </a:lvl8pPr>
      <a:lvl9pPr marL="3886200" indent="-228600" algn="l" rtl="0" fontAlgn="base">
        <a:spcBef>
          <a:spcPct val="25000"/>
        </a:spcBef>
        <a:spcAft>
          <a:spcPct val="2500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74638" y="115888"/>
            <a:ext cx="6518275" cy="990600"/>
          </a:xfrm>
          <a:prstGeom prst="rect">
            <a:avLst/>
          </a:prstGeom>
          <a:noFill/>
          <a:ln w="9525">
            <a:noFill/>
            <a:miter lim="800000"/>
            <a:headEnd/>
            <a:tailEnd/>
          </a:ln>
        </p:spPr>
        <p:txBody>
          <a:bodyPr vert="horz" wrap="square" lIns="0" tIns="45716" rIns="91430" bIns="45716" numCol="1" anchor="b" anchorCtr="0" compatLnSpc="1">
            <a:prstTxWarp prst="textNoShape">
              <a:avLst/>
            </a:prstTxWarp>
          </a:bodyPr>
          <a:lstStyle/>
          <a:p>
            <a:pPr lvl="0"/>
            <a:r>
              <a:rPr lang="en-IE" smtClean="0"/>
              <a:t>Click to edit Master title style</a:t>
            </a:r>
          </a:p>
        </p:txBody>
      </p:sp>
      <p:sp>
        <p:nvSpPr>
          <p:cNvPr id="4099" name="Rectangle 3"/>
          <p:cNvSpPr>
            <a:spLocks noGrp="1" noChangeArrowheads="1"/>
          </p:cNvSpPr>
          <p:nvPr>
            <p:ph type="body" idx="1"/>
          </p:nvPr>
        </p:nvSpPr>
        <p:spPr bwMode="auto">
          <a:xfrm>
            <a:off x="274638" y="1485900"/>
            <a:ext cx="6507162" cy="3963988"/>
          </a:xfrm>
          <a:prstGeom prst="rect">
            <a:avLst/>
          </a:prstGeom>
          <a:noFill/>
          <a:ln w="9525">
            <a:noFill/>
            <a:miter lim="800000"/>
            <a:headEnd/>
            <a:tailEnd/>
          </a:ln>
        </p:spPr>
        <p:txBody>
          <a:bodyPr vert="horz" wrap="square" lIns="0" tIns="45716" rIns="91430" bIns="45716" numCol="1" anchor="t" anchorCtr="0" compatLnSpc="1">
            <a:prstTxWarp prst="textNoShape">
              <a:avLst/>
            </a:prstTxWarp>
          </a:bodyPr>
          <a:lstStyle/>
          <a:p>
            <a:pPr lvl="1"/>
            <a:endParaRPr lang="en-IE" smtClean="0"/>
          </a:p>
        </p:txBody>
      </p:sp>
      <p:sp>
        <p:nvSpPr>
          <p:cNvPr id="4100" name="Line 4"/>
          <p:cNvSpPr>
            <a:spLocks noChangeShapeType="1"/>
          </p:cNvSpPr>
          <p:nvPr/>
        </p:nvSpPr>
        <p:spPr bwMode="auto">
          <a:xfrm>
            <a:off x="0" y="1195388"/>
            <a:ext cx="9144000" cy="0"/>
          </a:xfrm>
          <a:prstGeom prst="line">
            <a:avLst/>
          </a:prstGeom>
          <a:noFill/>
          <a:ln w="28575">
            <a:solidFill>
              <a:srgbClr val="B6BF00"/>
            </a:solidFill>
            <a:round/>
            <a:headEnd/>
            <a:tailEnd/>
          </a:ln>
        </p:spPr>
        <p:txBody>
          <a:bodyPr wrap="none" lIns="91430" tIns="45716" rIns="91430" bIns="45716" anchor="ctr"/>
          <a:lstStyle/>
          <a:p>
            <a:pPr>
              <a:defRPr/>
            </a:pPr>
            <a:endParaRPr lang="en-IE"/>
          </a:p>
        </p:txBody>
      </p:sp>
      <p:sp>
        <p:nvSpPr>
          <p:cNvPr id="1029" name="Text Box 6"/>
          <p:cNvSpPr txBox="1">
            <a:spLocks noChangeArrowheads="1"/>
          </p:cNvSpPr>
          <p:nvPr/>
        </p:nvSpPr>
        <p:spPr bwMode="auto">
          <a:xfrm>
            <a:off x="8388350" y="6475413"/>
            <a:ext cx="611188" cy="274637"/>
          </a:xfrm>
          <a:prstGeom prst="rect">
            <a:avLst/>
          </a:prstGeom>
          <a:noFill/>
          <a:ln>
            <a:noFill/>
          </a:ln>
          <a:effectLst/>
          <a:extLst/>
        </p:spPr>
        <p:txBody>
          <a:bodyPr lIns="91430" tIns="45716" rIns="91430" bIns="45716" anchor="ctr">
            <a:spAutoFit/>
          </a:bodyPr>
          <a:lstStyle>
            <a:lvl1pPr defTabSz="912813" eaLnBrk="0" hangingPunct="0">
              <a:defRPr>
                <a:solidFill>
                  <a:schemeClr val="tx1"/>
                </a:solidFill>
                <a:latin typeface="Arial" pitchFamily="34" charset="0"/>
                <a:cs typeface="Times New Roman" pitchFamily="18" charset="0"/>
              </a:defRPr>
            </a:lvl1pPr>
            <a:lvl2pPr marL="37931725" indent="-37474525" defTabSz="912813" eaLnBrk="0" hangingPunct="0">
              <a:defRPr>
                <a:solidFill>
                  <a:schemeClr val="tx1"/>
                </a:solidFill>
                <a:latin typeface="Arial" pitchFamily="34" charset="0"/>
                <a:cs typeface="Times New Roman" pitchFamily="18" charset="0"/>
              </a:defRPr>
            </a:lvl2pPr>
            <a:lvl3pPr eaLnBrk="0" hangingPunct="0">
              <a:defRPr>
                <a:solidFill>
                  <a:schemeClr val="tx1"/>
                </a:solidFill>
                <a:latin typeface="Arial" pitchFamily="34" charset="0"/>
                <a:cs typeface="Times New Roman" pitchFamily="18" charset="0"/>
              </a:defRPr>
            </a:lvl3pPr>
            <a:lvl4pPr eaLnBrk="0" hangingPunct="0">
              <a:defRPr>
                <a:solidFill>
                  <a:schemeClr val="tx1"/>
                </a:solidFill>
                <a:latin typeface="Arial" pitchFamily="34" charset="0"/>
                <a:cs typeface="Times New Roman" pitchFamily="18" charset="0"/>
              </a:defRPr>
            </a:lvl4pPr>
            <a:lvl5pPr eaLnBrk="0" hangingPunct="0">
              <a:defRPr>
                <a:solidFill>
                  <a:schemeClr val="tx1"/>
                </a:solidFill>
                <a:latin typeface="Arial" pitchFamily="34" charset="0"/>
                <a:cs typeface="Times New Roman" pitchFamily="18" charset="0"/>
              </a:defRPr>
            </a:lvl5pPr>
            <a:lvl6pPr marL="457200" eaLnBrk="0" fontAlgn="base" hangingPunct="0">
              <a:spcBef>
                <a:spcPct val="0"/>
              </a:spcBef>
              <a:spcAft>
                <a:spcPct val="0"/>
              </a:spcAft>
              <a:defRPr>
                <a:solidFill>
                  <a:schemeClr val="tx1"/>
                </a:solidFill>
                <a:latin typeface="Arial" pitchFamily="34" charset="0"/>
                <a:cs typeface="Times New Roman" pitchFamily="18" charset="0"/>
              </a:defRPr>
            </a:lvl6pPr>
            <a:lvl7pPr marL="914400" eaLnBrk="0" fontAlgn="base" hangingPunct="0">
              <a:spcBef>
                <a:spcPct val="0"/>
              </a:spcBef>
              <a:spcAft>
                <a:spcPct val="0"/>
              </a:spcAft>
              <a:defRPr>
                <a:solidFill>
                  <a:schemeClr val="tx1"/>
                </a:solidFill>
                <a:latin typeface="Arial" pitchFamily="34" charset="0"/>
                <a:cs typeface="Times New Roman" pitchFamily="18" charset="0"/>
              </a:defRPr>
            </a:lvl7pPr>
            <a:lvl8pPr marL="1371600" eaLnBrk="0" fontAlgn="base" hangingPunct="0">
              <a:spcBef>
                <a:spcPct val="0"/>
              </a:spcBef>
              <a:spcAft>
                <a:spcPct val="0"/>
              </a:spcAft>
              <a:defRPr>
                <a:solidFill>
                  <a:schemeClr val="tx1"/>
                </a:solidFill>
                <a:latin typeface="Arial" pitchFamily="34" charset="0"/>
                <a:cs typeface="Times New Roman" pitchFamily="18" charset="0"/>
              </a:defRPr>
            </a:lvl8pPr>
            <a:lvl9pPr marL="1828800" eaLnBrk="0" fontAlgn="base" hangingPunct="0">
              <a:spcBef>
                <a:spcPct val="0"/>
              </a:spcBef>
              <a:spcAft>
                <a:spcPct val="0"/>
              </a:spcAft>
              <a:defRPr>
                <a:solidFill>
                  <a:schemeClr val="tx1"/>
                </a:solidFill>
                <a:latin typeface="Arial" pitchFamily="34" charset="0"/>
                <a:cs typeface="Times New Roman" pitchFamily="18" charset="0"/>
              </a:defRPr>
            </a:lvl9pPr>
          </a:lstStyle>
          <a:p>
            <a:pPr algn="ctr">
              <a:spcBef>
                <a:spcPct val="50000"/>
              </a:spcBef>
              <a:defRPr/>
            </a:pPr>
            <a:fld id="{9DAF4E57-5C5E-4984-91F8-5BD6ACEE1AEF}" type="slidenum">
              <a:rPr lang="en-IE" sz="1200" b="0" smtClean="0">
                <a:solidFill>
                  <a:srgbClr val="636363"/>
                </a:solidFill>
                <a:latin typeface="Verdana" pitchFamily="34" charset="0"/>
                <a:cs typeface="Arial" pitchFamily="34" charset="0"/>
              </a:rPr>
              <a:pPr algn="ctr">
                <a:spcBef>
                  <a:spcPct val="50000"/>
                </a:spcBef>
                <a:defRPr/>
              </a:pPr>
              <a:t>‹#›</a:t>
            </a:fld>
            <a:endParaRPr lang="en-US" sz="1200" b="0" smtClean="0">
              <a:solidFill>
                <a:srgbClr val="636363"/>
              </a:solidFill>
              <a:latin typeface="Verdana" pitchFamily="34" charset="0"/>
              <a:cs typeface="Arial" pitchFamily="34" charset="0"/>
            </a:endParaRPr>
          </a:p>
        </p:txBody>
      </p:sp>
      <p:pic>
        <p:nvPicPr>
          <p:cNvPr id="4102" name="Picture 6" descr="Powerpoint Banner.jpg"/>
          <p:cNvPicPr>
            <a:picLocks noChangeAspect="1"/>
          </p:cNvPicPr>
          <p:nvPr/>
        </p:nvPicPr>
        <p:blipFill>
          <a:blip r:embed="rId13" cstate="print"/>
          <a:srcRect r="1201" b="3600"/>
          <a:stretch>
            <a:fillRect/>
          </a:stretch>
        </p:blipFill>
        <p:spPr bwMode="auto">
          <a:xfrm>
            <a:off x="0" y="0"/>
            <a:ext cx="9144000" cy="1262063"/>
          </a:xfrm>
          <a:prstGeom prst="rect">
            <a:avLst/>
          </a:prstGeom>
          <a:noFill/>
          <a:ln w="9525">
            <a:noFill/>
            <a:miter lim="800000"/>
            <a:headEnd/>
            <a:tailEnd/>
          </a:ln>
        </p:spPr>
      </p:pic>
      <p:pic>
        <p:nvPicPr>
          <p:cNvPr id="4103" name="Picture 6" descr="Powerpoint Banner.jpg"/>
          <p:cNvPicPr>
            <a:picLocks noChangeAspect="1"/>
          </p:cNvPicPr>
          <p:nvPr/>
        </p:nvPicPr>
        <p:blipFill>
          <a:blip r:embed="rId13" cstate="print"/>
          <a:srcRect r="1201" b="3600"/>
          <a:stretch>
            <a:fillRect/>
          </a:stretch>
        </p:blipFill>
        <p:spPr bwMode="auto">
          <a:xfrm>
            <a:off x="0" y="0"/>
            <a:ext cx="9144000" cy="1262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Lst>
  <p:timing>
    <p:tnLst>
      <p:par>
        <p:cTn id="1" dur="indefinite" restart="never" nodeType="tmRoot"/>
      </p:par>
    </p:tnLst>
  </p:timing>
  <p:hf hdr="0" dt="0"/>
  <p:txStyles>
    <p:titleStyle>
      <a:lvl1pPr algn="l" rtl="0" eaLnBrk="0" fontAlgn="base" hangingPunct="0">
        <a:spcBef>
          <a:spcPct val="0"/>
        </a:spcBef>
        <a:spcAft>
          <a:spcPct val="0"/>
        </a:spcAft>
        <a:defRPr sz="3000">
          <a:solidFill>
            <a:srgbClr val="000000"/>
          </a:solidFill>
          <a:latin typeface="+mj-lt"/>
          <a:ea typeface="+mj-ea"/>
          <a:cs typeface="+mj-cs"/>
        </a:defRPr>
      </a:lvl1pPr>
      <a:lvl2pPr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2pPr>
      <a:lvl3pPr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3pPr>
      <a:lvl4pPr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4pPr>
      <a:lvl5pPr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5pPr>
      <a:lvl6pPr marL="457200"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6pPr>
      <a:lvl7pPr marL="914400"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7pPr>
      <a:lvl8pPr marL="1371600"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8pPr>
      <a:lvl9pPr marL="1828800" algn="l" rtl="0" eaLnBrk="0" fontAlgn="base" hangingPunct="0">
        <a:spcBef>
          <a:spcPct val="0"/>
        </a:spcBef>
        <a:spcAft>
          <a:spcPct val="0"/>
        </a:spcAft>
        <a:defRPr sz="3000">
          <a:solidFill>
            <a:srgbClr val="000000"/>
          </a:solidFill>
          <a:latin typeface="Verdana" pitchFamily="34" charset="0"/>
          <a:ea typeface="ＭＳ Ｐゴシック" pitchFamily="34" charset="-128"/>
        </a:defRPr>
      </a:lvl9pPr>
    </p:titleStyle>
    <p:bodyStyle>
      <a:lvl1pPr marL="171450" indent="-171450" algn="l" rtl="0" eaLnBrk="0" fontAlgn="base" hangingPunct="0">
        <a:spcBef>
          <a:spcPct val="30000"/>
        </a:spcBef>
        <a:spcAft>
          <a:spcPct val="30000"/>
        </a:spcAft>
        <a:buClr>
          <a:srgbClr val="AF9A63"/>
        </a:buClr>
        <a:buFont typeface="Arial" charset="0"/>
        <a:buChar char="•"/>
        <a:defRPr sz="2000">
          <a:solidFill>
            <a:srgbClr val="000000"/>
          </a:solidFill>
          <a:latin typeface="+mn-lt"/>
          <a:ea typeface="+mn-ea"/>
          <a:cs typeface="+mn-cs"/>
        </a:defRPr>
      </a:lvl1pPr>
      <a:lvl2pPr marL="377825" indent="-187325" algn="l" rtl="0" eaLnBrk="0" fontAlgn="base" hangingPunct="0">
        <a:spcBef>
          <a:spcPct val="30000"/>
        </a:spcBef>
        <a:spcAft>
          <a:spcPct val="30000"/>
        </a:spcAft>
        <a:buClr>
          <a:schemeClr val="tx2"/>
        </a:buClr>
        <a:buSzPct val="70000"/>
        <a:defRPr sz="1600">
          <a:solidFill>
            <a:srgbClr val="000000"/>
          </a:solidFill>
          <a:latin typeface="+mn-lt"/>
          <a:ea typeface="+mn-ea"/>
        </a:defRPr>
      </a:lvl2pPr>
      <a:lvl3pPr marL="757238" indent="-187325" algn="l" rtl="0" eaLnBrk="0" fontAlgn="base" hangingPunct="0">
        <a:spcBef>
          <a:spcPct val="30000"/>
        </a:spcBef>
        <a:spcAft>
          <a:spcPct val="30000"/>
        </a:spcAft>
        <a:buClr>
          <a:schemeClr val="tx2"/>
        </a:buClr>
        <a:buSzPct val="70000"/>
        <a:buChar char="–"/>
        <a:defRPr sz="1400">
          <a:solidFill>
            <a:srgbClr val="000000"/>
          </a:solidFill>
          <a:latin typeface="+mn-lt"/>
          <a:ea typeface="+mn-ea"/>
        </a:defRPr>
      </a:lvl3pPr>
      <a:lvl4pPr marL="1136650" indent="-187325" algn="l" rtl="0" eaLnBrk="0" fontAlgn="base" hangingPunct="0">
        <a:spcBef>
          <a:spcPct val="30000"/>
        </a:spcBef>
        <a:spcAft>
          <a:spcPct val="30000"/>
        </a:spcAft>
        <a:buClr>
          <a:schemeClr val="tx2"/>
        </a:buClr>
        <a:buSzPct val="70000"/>
        <a:buChar char="–"/>
        <a:defRPr sz="1200">
          <a:solidFill>
            <a:srgbClr val="000000"/>
          </a:solidFill>
          <a:latin typeface="+mn-lt"/>
          <a:ea typeface="+mn-ea"/>
        </a:defRPr>
      </a:lvl4pPr>
      <a:lvl5pPr marL="1524000" indent="-187325" algn="l" rtl="0" eaLnBrk="0" fontAlgn="base" hangingPunct="0">
        <a:spcBef>
          <a:spcPct val="30000"/>
        </a:spcBef>
        <a:spcAft>
          <a:spcPct val="30000"/>
        </a:spcAft>
        <a:buClr>
          <a:schemeClr val="tx2"/>
        </a:buClr>
        <a:buSzPct val="70000"/>
        <a:buFont typeface="Wingdings" pitchFamily="2" charset="2"/>
        <a:buChar char="Ø"/>
        <a:defRPr sz="1200">
          <a:solidFill>
            <a:srgbClr val="000000"/>
          </a:solidFill>
          <a:latin typeface="+mn-lt"/>
          <a:ea typeface="+mn-ea"/>
        </a:defRPr>
      </a:lvl5pPr>
      <a:lvl6pPr marL="1981200" indent="-187325" algn="l" rtl="0" eaLnBrk="0" fontAlgn="base" hangingPunct="0">
        <a:spcBef>
          <a:spcPct val="30000"/>
        </a:spcBef>
        <a:spcAft>
          <a:spcPct val="30000"/>
        </a:spcAft>
        <a:buClr>
          <a:schemeClr val="tx2"/>
        </a:buClr>
        <a:buSzPct val="70000"/>
        <a:buFont typeface="Wingdings" pitchFamily="2" charset="2"/>
        <a:buChar char="Ø"/>
        <a:defRPr sz="1200">
          <a:solidFill>
            <a:srgbClr val="000000"/>
          </a:solidFill>
          <a:latin typeface="+mn-lt"/>
          <a:ea typeface="+mn-ea"/>
        </a:defRPr>
      </a:lvl6pPr>
      <a:lvl7pPr marL="2438400" indent="-187325" algn="l" rtl="0" eaLnBrk="0" fontAlgn="base" hangingPunct="0">
        <a:spcBef>
          <a:spcPct val="30000"/>
        </a:spcBef>
        <a:spcAft>
          <a:spcPct val="30000"/>
        </a:spcAft>
        <a:buClr>
          <a:schemeClr val="tx2"/>
        </a:buClr>
        <a:buSzPct val="70000"/>
        <a:buFont typeface="Wingdings" pitchFamily="2" charset="2"/>
        <a:buChar char="Ø"/>
        <a:defRPr sz="1200">
          <a:solidFill>
            <a:srgbClr val="000000"/>
          </a:solidFill>
          <a:latin typeface="+mn-lt"/>
          <a:ea typeface="+mn-ea"/>
        </a:defRPr>
      </a:lvl7pPr>
      <a:lvl8pPr marL="2895600" indent="-187325" algn="l" rtl="0" eaLnBrk="0" fontAlgn="base" hangingPunct="0">
        <a:spcBef>
          <a:spcPct val="30000"/>
        </a:spcBef>
        <a:spcAft>
          <a:spcPct val="30000"/>
        </a:spcAft>
        <a:buClr>
          <a:schemeClr val="tx2"/>
        </a:buClr>
        <a:buSzPct val="70000"/>
        <a:buFont typeface="Wingdings" pitchFamily="2" charset="2"/>
        <a:buChar char="Ø"/>
        <a:defRPr sz="1200">
          <a:solidFill>
            <a:srgbClr val="000000"/>
          </a:solidFill>
          <a:latin typeface="+mn-lt"/>
          <a:ea typeface="+mn-ea"/>
        </a:defRPr>
      </a:lvl8pPr>
      <a:lvl9pPr marL="3352800" indent="-187325" algn="l" rtl="0" eaLnBrk="0" fontAlgn="base" hangingPunct="0">
        <a:spcBef>
          <a:spcPct val="30000"/>
        </a:spcBef>
        <a:spcAft>
          <a:spcPct val="30000"/>
        </a:spcAft>
        <a:buClr>
          <a:schemeClr val="tx2"/>
        </a:buClr>
        <a:buSzPct val="70000"/>
        <a:buFont typeface="Wingdings" pitchFamily="2" charset="2"/>
        <a:buChar char="Ø"/>
        <a:defRPr sz="12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10/16/2013</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2A9CB9C-CD96-4E72-B600-61E93456EF52}"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660" r:id="rId1"/>
    <p:sldLayoutId id="2147484661" r:id="rId2"/>
    <p:sldLayoutId id="2147484662" r:id="rId3"/>
    <p:sldLayoutId id="2147484663" r:id="rId4"/>
    <p:sldLayoutId id="2147484664" r:id="rId5"/>
    <p:sldLayoutId id="2147484665" r:id="rId6"/>
    <p:sldLayoutId id="2147484666" r:id="rId7"/>
    <p:sldLayoutId id="2147484667" r:id="rId8"/>
    <p:sldLayoutId id="2147484668" r:id="rId9"/>
    <p:sldLayoutId id="2147484669" r:id="rId10"/>
    <p:sldLayoutId id="2147484670"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8DB668-40E3-4B87-9FAF-15F517196415}"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672" r:id="rId1"/>
    <p:sldLayoutId id="2147484673" r:id="rId2"/>
    <p:sldLayoutId id="2147484674" r:id="rId3"/>
    <p:sldLayoutId id="2147484675" r:id="rId4"/>
    <p:sldLayoutId id="2147484676" r:id="rId5"/>
    <p:sldLayoutId id="2147484677" r:id="rId6"/>
    <p:sldLayoutId id="2147484678" r:id="rId7"/>
    <p:sldLayoutId id="2147484679" r:id="rId8"/>
    <p:sldLayoutId id="2147484680" r:id="rId9"/>
    <p:sldLayoutId id="2147484681" r:id="rId10"/>
    <p:sldLayoutId id="2147484682" r:id="rId11"/>
    <p:sldLayoutId id="2147484683"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6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subTitle" idx="1"/>
          </p:nvPr>
        </p:nvSpPr>
        <p:spPr>
          <a:xfrm>
            <a:off x="509588" y="2924175"/>
            <a:ext cx="8120062" cy="2154436"/>
          </a:xfrm>
        </p:spPr>
        <p:txBody>
          <a:bodyPr/>
          <a:lstStyle/>
          <a:p>
            <a:pPr algn="ctr"/>
            <a:r>
              <a:rPr lang="en-IE" sz="4000" b="1" dirty="0" smtClean="0"/>
              <a:t>Justice, Peace and Development Commission</a:t>
            </a:r>
          </a:p>
          <a:p>
            <a:pPr algn="ctr"/>
            <a:r>
              <a:rPr lang="en-IE" sz="4000" b="1" dirty="0" smtClean="0"/>
              <a:t>Listening Exercise </a:t>
            </a:r>
            <a:r>
              <a:rPr lang="en-IE" sz="4000" b="1" dirty="0" smtClean="0"/>
              <a:t>- Pilot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12" descr="C:\Users\Dympna\AppData\Local\Microsoft\Windows\Temporary Internet Files\Content.IE5\DMOMBJ0G\MC900038991[1].wmf"/>
          <p:cNvPicPr>
            <a:picLocks noChangeAspect="1" noChangeArrowheads="1"/>
          </p:cNvPicPr>
          <p:nvPr/>
        </p:nvPicPr>
        <p:blipFill>
          <a:blip r:embed="rId3" cstate="print">
            <a:duotone>
              <a:schemeClr val="bg2">
                <a:shade val="45000"/>
                <a:satMod val="135000"/>
              </a:schemeClr>
              <a:prstClr val="white"/>
            </a:duotone>
            <a:lum bright="20000"/>
          </a:blip>
          <a:srcRect/>
          <a:stretch>
            <a:fillRect/>
          </a:stretch>
        </p:blipFill>
        <p:spPr bwMode="auto">
          <a:xfrm>
            <a:off x="1043608" y="1700808"/>
            <a:ext cx="6768752" cy="4752528"/>
          </a:xfrm>
          <a:prstGeom prst="rect">
            <a:avLst/>
          </a:prstGeom>
          <a:noFill/>
        </p:spPr>
      </p:pic>
      <p:sp>
        <p:nvSpPr>
          <p:cNvPr id="36866" name="Rectangle 2"/>
          <p:cNvSpPr>
            <a:spLocks noGrp="1" noChangeArrowheads="1"/>
          </p:cNvSpPr>
          <p:nvPr>
            <p:ph type="title"/>
          </p:nvPr>
        </p:nvSpPr>
        <p:spPr/>
        <p:txBody>
          <a:bodyPr/>
          <a:lstStyle/>
          <a:p>
            <a:r>
              <a:rPr lang="en-GB" dirty="0" smtClean="0"/>
              <a:t>Questions and Answers</a:t>
            </a:r>
          </a:p>
        </p:txBody>
      </p:sp>
      <p:sp>
        <p:nvSpPr>
          <p:cNvPr id="6" name="Content Placeholder 5"/>
          <p:cNvSpPr>
            <a:spLocks noGrp="1"/>
          </p:cNvSpPr>
          <p:nvPr>
            <p:ph sz="quarter" idx="2"/>
          </p:nvPr>
        </p:nvSpPr>
        <p:spPr/>
        <p:txBody>
          <a:bodyPr/>
          <a:lstStyle/>
          <a:p>
            <a:pPr>
              <a:buNone/>
            </a:pPr>
            <a:r>
              <a:rPr lang="en-GB" dirty="0" smtClean="0"/>
              <a:t>2 – Are there things you find difficult about the church or with which you disagree? If so, what are they?</a:t>
            </a:r>
            <a:endParaRPr lang="en-GB" dirty="0"/>
          </a:p>
        </p:txBody>
      </p:sp>
      <p:sp>
        <p:nvSpPr>
          <p:cNvPr id="8" name="Content Placeholder 7"/>
          <p:cNvSpPr>
            <a:spLocks noGrp="1"/>
          </p:cNvSpPr>
          <p:nvPr>
            <p:ph sz="quarter" idx="4"/>
          </p:nvPr>
        </p:nvSpPr>
        <p:spPr/>
        <p:txBody>
          <a:bodyPr/>
          <a:lstStyle/>
          <a:p>
            <a:r>
              <a:rPr lang="en-GB" dirty="0" smtClean="0"/>
              <a:t>57% had some difficulty or disagreed with the Church.</a:t>
            </a:r>
          </a:p>
          <a:p>
            <a:endParaRPr lang="en-GB" dirty="0" smtClean="0"/>
          </a:p>
          <a:p>
            <a:r>
              <a:rPr lang="en-GB" dirty="0" smtClean="0"/>
              <a:t>64 people </a:t>
            </a:r>
            <a:r>
              <a:rPr lang="en-GB" dirty="0" smtClean="0"/>
              <a:t>raised clerical sexual abuse and how it was handled as a difficulty for them</a:t>
            </a:r>
          </a:p>
          <a:p>
            <a:r>
              <a:rPr lang="en-GB" dirty="0" smtClean="0"/>
              <a:t>34 people felt the Church had judged harshly/excluded those who didn’t “fit in”</a:t>
            </a:r>
            <a:endParaRPr lang="en-GB"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836712"/>
            <a:ext cx="7991475" cy="792088"/>
          </a:xfrm>
        </p:spPr>
        <p:txBody>
          <a:bodyPr>
            <a:normAutofit fontScale="90000"/>
          </a:bodyPr>
          <a:lstStyle/>
          <a:p>
            <a:r>
              <a:rPr lang="en-GB" dirty="0" smtClean="0"/>
              <a:t>Difficulties with the Church</a:t>
            </a:r>
            <a:endParaRPr lang="en-GB" dirty="0"/>
          </a:p>
        </p:txBody>
      </p:sp>
      <p:pic>
        <p:nvPicPr>
          <p:cNvPr id="9" name="Picture 2"/>
          <p:cNvPicPr>
            <a:picLocks noChangeAspect="1" noChangeArrowheads="1"/>
          </p:cNvPicPr>
          <p:nvPr/>
        </p:nvPicPr>
        <p:blipFill>
          <a:blip r:embed="rId3" cstate="print"/>
          <a:srcRect/>
          <a:stretch>
            <a:fillRect/>
          </a:stretch>
        </p:blipFill>
        <p:spPr bwMode="auto">
          <a:xfrm>
            <a:off x="539552" y="1983567"/>
            <a:ext cx="8101645" cy="4874433"/>
          </a:xfrm>
          <a:prstGeom prst="rect">
            <a:avLst/>
          </a:prstGeom>
          <a:noFill/>
          <a:ln w="9525" cap="flat" cmpd="sng" algn="ctr">
            <a:noFill/>
            <a:prstDash val="solid"/>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5" name="Picture 13" descr="C:\Users\Dympna\AppData\Local\Microsoft\Windows\Temporary Internet Files\Content.IE5\PM8LF6OI\MC910216396[2].png"/>
          <p:cNvPicPr>
            <a:picLocks noChangeAspect="1" noChangeArrowheads="1"/>
          </p:cNvPicPr>
          <p:nvPr/>
        </p:nvPicPr>
        <p:blipFill>
          <a:blip r:embed="rId3" cstate="print">
            <a:duotone>
              <a:schemeClr val="bg2">
                <a:shade val="45000"/>
                <a:satMod val="135000"/>
              </a:schemeClr>
              <a:prstClr val="white"/>
            </a:duotone>
            <a:lum bright="10000" contrast="-10000"/>
          </a:blip>
          <a:srcRect/>
          <a:stretch>
            <a:fillRect/>
          </a:stretch>
        </p:blipFill>
        <p:spPr bwMode="auto">
          <a:xfrm>
            <a:off x="-1188640" y="1844824"/>
            <a:ext cx="11521280" cy="5766187"/>
          </a:xfrm>
          <a:prstGeom prst="rect">
            <a:avLst/>
          </a:prstGeom>
          <a:noFill/>
        </p:spPr>
      </p:pic>
      <p:sp>
        <p:nvSpPr>
          <p:cNvPr id="2" name="Title 1"/>
          <p:cNvSpPr>
            <a:spLocks noGrp="1"/>
          </p:cNvSpPr>
          <p:nvPr>
            <p:ph type="title"/>
          </p:nvPr>
        </p:nvSpPr>
        <p:spPr>
          <a:xfrm>
            <a:off x="503238" y="692696"/>
            <a:ext cx="7991475" cy="1008112"/>
          </a:xfrm>
        </p:spPr>
        <p:txBody>
          <a:bodyPr>
            <a:normAutofit/>
          </a:bodyPr>
          <a:lstStyle/>
          <a:p>
            <a:r>
              <a:rPr lang="en-GB" dirty="0" smtClean="0"/>
              <a:t>Questions and Answers</a:t>
            </a:r>
            <a:endParaRPr lang="en-GB" dirty="0"/>
          </a:p>
        </p:txBody>
      </p:sp>
      <p:sp>
        <p:nvSpPr>
          <p:cNvPr id="3" name="Text Placeholder 2"/>
          <p:cNvSpPr>
            <a:spLocks noGrp="1"/>
          </p:cNvSpPr>
          <p:nvPr>
            <p:ph type="body" sz="half" idx="1"/>
          </p:nvPr>
        </p:nvSpPr>
        <p:spPr>
          <a:xfrm>
            <a:off x="467544" y="1916832"/>
            <a:ext cx="4038600" cy="4209331"/>
          </a:xfrm>
        </p:spPr>
        <p:txBody>
          <a:bodyPr/>
          <a:lstStyle/>
          <a:p>
            <a:r>
              <a:rPr lang="en-GB" dirty="0" smtClean="0"/>
              <a:t>Question 3 –Are there ways you could be helped or supported better by the church? If so, what are they? </a:t>
            </a:r>
            <a:endParaRPr lang="en-GB" dirty="0"/>
          </a:p>
        </p:txBody>
      </p:sp>
      <p:sp>
        <p:nvSpPr>
          <p:cNvPr id="4" name="Content Placeholder 3"/>
          <p:cNvSpPr>
            <a:spLocks noGrp="1"/>
          </p:cNvSpPr>
          <p:nvPr>
            <p:ph sz="half" idx="2"/>
          </p:nvPr>
        </p:nvSpPr>
        <p:spPr>
          <a:xfrm>
            <a:off x="4648200" y="1988840"/>
            <a:ext cx="4038600" cy="4137323"/>
          </a:xfrm>
        </p:spPr>
        <p:txBody>
          <a:bodyPr/>
          <a:lstStyle/>
          <a:p>
            <a:r>
              <a:rPr lang="en-GB" dirty="0" smtClean="0"/>
              <a:t>Only 30% </a:t>
            </a:r>
            <a:r>
              <a:rPr lang="en-GB" dirty="0" smtClean="0"/>
              <a:t>felt they could be helped or supported by the Church; this means 70% had little or no expectation of help/support from the Church</a:t>
            </a:r>
            <a:endParaRPr lang="en-GB" dirty="0" smtClean="0"/>
          </a:p>
          <a:p>
            <a:r>
              <a:rPr lang="en-GB" dirty="0" smtClean="0"/>
              <a:t>Issue is whether this is positive or negative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620688"/>
            <a:ext cx="7991475" cy="936104"/>
          </a:xfrm>
        </p:spPr>
        <p:txBody>
          <a:bodyPr>
            <a:normAutofit/>
          </a:bodyPr>
          <a:lstStyle/>
          <a:p>
            <a:r>
              <a:rPr lang="en-GB" dirty="0" smtClean="0"/>
              <a:t>Better support by the Church</a:t>
            </a:r>
            <a:r>
              <a:rPr lang="en-GB" dirty="0" smtClean="0"/>
              <a:t>?</a:t>
            </a:r>
            <a:endParaRPr lang="en-GB" dirty="0"/>
          </a:p>
        </p:txBody>
      </p:sp>
      <p:pic>
        <p:nvPicPr>
          <p:cNvPr id="10" name="Picture 2"/>
          <p:cNvPicPr>
            <a:picLocks noChangeAspect="1" noChangeArrowheads="1"/>
          </p:cNvPicPr>
          <p:nvPr/>
        </p:nvPicPr>
        <p:blipFill>
          <a:blip r:embed="rId2" cstate="print"/>
          <a:srcRect/>
          <a:stretch>
            <a:fillRect/>
          </a:stretch>
        </p:blipFill>
        <p:spPr bwMode="auto">
          <a:xfrm>
            <a:off x="611560" y="1911559"/>
            <a:ext cx="8221326" cy="4946441"/>
          </a:xfrm>
          <a:prstGeom prst="rect">
            <a:avLst/>
          </a:prstGeom>
          <a:noFill/>
          <a:ln w="9525" cap="flat" cmpd="sng" algn="ctr">
            <a:noFill/>
            <a:prstDash val="solid"/>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692696"/>
            <a:ext cx="5688631" cy="792088"/>
          </a:xfrm>
        </p:spPr>
        <p:txBody>
          <a:bodyPr>
            <a:normAutofit fontScale="90000"/>
          </a:bodyPr>
          <a:lstStyle/>
          <a:p>
            <a:r>
              <a:rPr lang="en-GB" dirty="0" smtClean="0"/>
              <a:t>Questions and Answers</a:t>
            </a:r>
            <a:endParaRPr lang="en-GB" dirty="0"/>
          </a:p>
        </p:txBody>
      </p:sp>
      <p:sp>
        <p:nvSpPr>
          <p:cNvPr id="3" name="Text Placeholder 2"/>
          <p:cNvSpPr>
            <a:spLocks noGrp="1"/>
          </p:cNvSpPr>
          <p:nvPr>
            <p:ph type="body" sz="half" idx="1"/>
          </p:nvPr>
        </p:nvSpPr>
        <p:spPr>
          <a:xfrm>
            <a:off x="467544" y="1916833"/>
            <a:ext cx="4038600" cy="3512432"/>
          </a:xfrm>
        </p:spPr>
        <p:txBody>
          <a:bodyPr/>
          <a:lstStyle/>
          <a:p>
            <a:r>
              <a:rPr lang="en-GB" dirty="0" smtClean="0"/>
              <a:t>Q4 – Are there things you could do together with the Church to help you/your family/ your community? If so, what are they?</a:t>
            </a:r>
            <a:endParaRPr lang="en-GB" dirty="0"/>
          </a:p>
        </p:txBody>
      </p:sp>
      <p:sp>
        <p:nvSpPr>
          <p:cNvPr id="4" name="Content Placeholder 3"/>
          <p:cNvSpPr>
            <a:spLocks noGrp="1"/>
          </p:cNvSpPr>
          <p:nvPr>
            <p:ph sz="half" idx="2"/>
          </p:nvPr>
        </p:nvSpPr>
        <p:spPr>
          <a:xfrm>
            <a:off x="4648200" y="1988841"/>
            <a:ext cx="4038600" cy="3440424"/>
          </a:xfrm>
        </p:spPr>
        <p:txBody>
          <a:bodyPr/>
          <a:lstStyle/>
          <a:p>
            <a:r>
              <a:rPr lang="en-GB" dirty="0" smtClean="0"/>
              <a:t>Almost 40% felt there were things that could be done.</a:t>
            </a:r>
          </a:p>
          <a:p>
            <a:r>
              <a:rPr lang="en-GB" dirty="0" smtClean="0"/>
              <a:t>Age profiles had reverse results for males and females.</a:t>
            </a:r>
            <a:endParaRPr lang="en-GB" dirty="0"/>
          </a:p>
        </p:txBody>
      </p:sp>
      <p:sp>
        <p:nvSpPr>
          <p:cNvPr id="6" name="TextBox 5"/>
          <p:cNvSpPr txBox="1"/>
          <p:nvPr/>
        </p:nvSpPr>
        <p:spPr>
          <a:xfrm>
            <a:off x="285720" y="6286520"/>
            <a:ext cx="7215238" cy="369332"/>
          </a:xfrm>
          <a:prstGeom prst="rect">
            <a:avLst/>
          </a:prstGeom>
          <a:noFill/>
        </p:spPr>
        <p:txBody>
          <a:bodyPr wrap="square" rtlCol="0">
            <a:spAutoFit/>
          </a:bodyPr>
          <a:lstStyle/>
          <a:p>
            <a:r>
              <a:rPr lang="en-GB" b="0" dirty="0" smtClean="0"/>
              <a:t>One of Lorraine’s tables appropriate here?</a:t>
            </a:r>
            <a:endParaRPr lang="en-GB"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908720"/>
            <a:ext cx="7991475" cy="720080"/>
          </a:xfrm>
        </p:spPr>
        <p:txBody>
          <a:bodyPr>
            <a:normAutofit fontScale="90000"/>
          </a:bodyPr>
          <a:lstStyle/>
          <a:p>
            <a:r>
              <a:rPr lang="en-GB" dirty="0" smtClean="0"/>
              <a:t>Working together with the Church</a:t>
            </a:r>
            <a:endParaRPr lang="en-GB" dirty="0"/>
          </a:p>
        </p:txBody>
      </p:sp>
      <p:pic>
        <p:nvPicPr>
          <p:cNvPr id="8" name="Picture 7" descr="Picture1.png"/>
          <p:cNvPicPr>
            <a:picLocks noChangeAspect="1"/>
          </p:cNvPicPr>
          <p:nvPr/>
        </p:nvPicPr>
        <p:blipFill>
          <a:blip r:embed="rId2" cstate="print"/>
          <a:stretch>
            <a:fillRect/>
          </a:stretch>
        </p:blipFill>
        <p:spPr>
          <a:xfrm>
            <a:off x="323528" y="1844824"/>
            <a:ext cx="8352928" cy="4608512"/>
          </a:xfrm>
          <a:prstGeom prst="rect">
            <a:avLst/>
          </a:prstGeom>
          <a:noFill/>
          <a:ln w="3175">
            <a:solidFill>
              <a:srgbClr val="777777"/>
            </a:solid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764704"/>
            <a:ext cx="7991475" cy="792088"/>
          </a:xfrm>
        </p:spPr>
        <p:txBody>
          <a:bodyPr>
            <a:normAutofit fontScale="90000"/>
          </a:bodyPr>
          <a:lstStyle/>
          <a:p>
            <a:r>
              <a:rPr lang="en-GB" dirty="0" smtClean="0"/>
              <a:t>Questions and Answers</a:t>
            </a:r>
            <a:endParaRPr lang="en-GB" dirty="0"/>
          </a:p>
        </p:txBody>
      </p:sp>
      <p:sp>
        <p:nvSpPr>
          <p:cNvPr id="3" name="Text Placeholder 2"/>
          <p:cNvSpPr>
            <a:spLocks noGrp="1"/>
          </p:cNvSpPr>
          <p:nvPr>
            <p:ph type="body" sz="half" idx="1"/>
          </p:nvPr>
        </p:nvSpPr>
        <p:spPr>
          <a:xfrm>
            <a:off x="457200" y="2348880"/>
            <a:ext cx="4038600" cy="3777283"/>
          </a:xfrm>
        </p:spPr>
        <p:txBody>
          <a:bodyPr/>
          <a:lstStyle/>
          <a:p>
            <a:r>
              <a:rPr lang="en-GB" dirty="0" smtClean="0"/>
              <a:t>Q5 Has the election of Pope Francis made a difference to you. If so, in what way?</a:t>
            </a:r>
            <a:endParaRPr lang="en-GB" dirty="0"/>
          </a:p>
        </p:txBody>
      </p:sp>
      <p:sp>
        <p:nvSpPr>
          <p:cNvPr id="4" name="Content Placeholder 3"/>
          <p:cNvSpPr>
            <a:spLocks noGrp="1"/>
          </p:cNvSpPr>
          <p:nvPr>
            <p:ph sz="half" idx="2"/>
          </p:nvPr>
        </p:nvSpPr>
        <p:spPr>
          <a:xfrm>
            <a:off x="4648200" y="2204864"/>
            <a:ext cx="4038600" cy="3921299"/>
          </a:xfrm>
        </p:spPr>
        <p:txBody>
          <a:bodyPr/>
          <a:lstStyle/>
          <a:p>
            <a:r>
              <a:rPr lang="en-GB" dirty="0" smtClean="0"/>
              <a:t>Consistently the greatest number of “no comments” compared to any other question – indicative of the sense of detachment?</a:t>
            </a:r>
            <a:endParaRPr lang="en-GB" dirty="0"/>
          </a:p>
        </p:txBody>
      </p:sp>
      <p:pic>
        <p:nvPicPr>
          <p:cNvPr id="5" name="Picture 4" descr="Pope-Francis-010.jpg"/>
          <p:cNvPicPr>
            <a:picLocks noChangeAspect="1"/>
          </p:cNvPicPr>
          <p:nvPr/>
        </p:nvPicPr>
        <p:blipFill>
          <a:blip r:embed="rId3" cstate="print"/>
          <a:stretch>
            <a:fillRect/>
          </a:stretch>
        </p:blipFill>
        <p:spPr>
          <a:xfrm>
            <a:off x="6300192" y="0"/>
            <a:ext cx="2843807" cy="191683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620688"/>
            <a:ext cx="7991475" cy="792088"/>
          </a:xfrm>
        </p:spPr>
        <p:txBody>
          <a:bodyPr>
            <a:normAutofit fontScale="90000"/>
          </a:bodyPr>
          <a:lstStyle/>
          <a:p>
            <a:r>
              <a:rPr lang="en-GB" dirty="0" smtClean="0"/>
              <a:t>Pope Francis</a:t>
            </a:r>
            <a:endParaRPr lang="en-GB" dirty="0"/>
          </a:p>
        </p:txBody>
      </p:sp>
      <p:pic>
        <p:nvPicPr>
          <p:cNvPr id="5" name="Picture 2"/>
          <p:cNvPicPr>
            <a:picLocks noChangeAspect="1" noChangeArrowheads="1"/>
          </p:cNvPicPr>
          <p:nvPr/>
        </p:nvPicPr>
        <p:blipFill>
          <a:blip r:embed="rId2" cstate="print"/>
          <a:srcRect/>
          <a:stretch>
            <a:fillRect/>
          </a:stretch>
        </p:blipFill>
        <p:spPr bwMode="auto">
          <a:xfrm>
            <a:off x="899592" y="5013176"/>
            <a:ext cx="7416824" cy="1656184"/>
          </a:xfrm>
          <a:prstGeom prst="rect">
            <a:avLst/>
          </a:prstGeom>
          <a:noFill/>
          <a:ln w="9525">
            <a:no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827584" y="1412776"/>
            <a:ext cx="7560840" cy="35283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Interpretation of responses</a:t>
            </a:r>
            <a:endParaRPr lang="en-GB" dirty="0"/>
          </a:p>
        </p:txBody>
      </p:sp>
      <p:sp>
        <p:nvSpPr>
          <p:cNvPr id="5" name="Content Placeholder 4"/>
          <p:cNvSpPr>
            <a:spLocks noGrp="1"/>
          </p:cNvSpPr>
          <p:nvPr>
            <p:ph idx="1"/>
          </p:nvPr>
        </p:nvSpPr>
        <p:spPr/>
        <p:txBody>
          <a:bodyPr/>
          <a:lstStyle/>
          <a:p>
            <a:r>
              <a:rPr lang="en-GB" dirty="0" smtClean="0"/>
              <a:t>Positive response to volunteers not automatically reflected in the findings – why?</a:t>
            </a:r>
          </a:p>
          <a:p>
            <a:endParaRPr lang="en-GB" dirty="0" smtClean="0"/>
          </a:p>
          <a:p>
            <a:r>
              <a:rPr lang="en-GB" dirty="0" smtClean="0"/>
              <a:t>EVERYONE visited felt it important that their opinion was sought; that even if they had excluded themselves, they  were still regarded as belonging with a contribution to make – the </a:t>
            </a:r>
            <a:r>
              <a:rPr lang="en-GB" b="1" i="1" dirty="0" smtClean="0"/>
              <a:t>consultation</a:t>
            </a:r>
            <a:r>
              <a:rPr lang="en-GB" b="1" dirty="0" smtClean="0"/>
              <a:t> </a:t>
            </a:r>
            <a:r>
              <a:rPr lang="en-GB" dirty="0" smtClean="0"/>
              <a:t>was what mattered to them.</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en-GB" dirty="0" smtClean="0"/>
              <a:t>Interpretation of responses</a:t>
            </a:r>
            <a:endParaRPr lang="en-GB" dirty="0"/>
          </a:p>
        </p:txBody>
      </p:sp>
      <p:sp>
        <p:nvSpPr>
          <p:cNvPr id="5" name="Content Placeholder 4"/>
          <p:cNvSpPr>
            <a:spLocks noGrp="1"/>
          </p:cNvSpPr>
          <p:nvPr>
            <p:ph idx="1"/>
          </p:nvPr>
        </p:nvSpPr>
        <p:spPr>
          <a:xfrm>
            <a:off x="457200" y="1628800"/>
            <a:ext cx="8229600" cy="4695800"/>
          </a:xfrm>
        </p:spPr>
        <p:txBody>
          <a:bodyPr/>
          <a:lstStyle/>
          <a:p>
            <a:r>
              <a:rPr lang="en-GB" dirty="0" smtClean="0"/>
              <a:t>Importance of Faith and  relationship  with God</a:t>
            </a:r>
          </a:p>
          <a:p>
            <a:endParaRPr lang="en-GB" dirty="0" smtClean="0"/>
          </a:p>
          <a:p>
            <a:r>
              <a:rPr lang="en-GB" dirty="0" smtClean="0"/>
              <a:t>Desire to feel more connected</a:t>
            </a:r>
          </a:p>
          <a:p>
            <a:endParaRPr lang="en-GB" dirty="0" smtClean="0"/>
          </a:p>
          <a:p>
            <a:r>
              <a:rPr lang="en-GB" dirty="0" smtClean="0"/>
              <a:t>Desire to have more input and to be valued</a:t>
            </a:r>
          </a:p>
          <a:p>
            <a:endParaRPr lang="en-GB" dirty="0" smtClean="0"/>
          </a:p>
          <a:p>
            <a:r>
              <a:rPr lang="en-GB" dirty="0" smtClean="0"/>
              <a:t>Frustration that the Church is removed from reality of their lives – want to be shepherded in a relevant </a:t>
            </a:r>
            <a:r>
              <a:rPr lang="en-GB" dirty="0" smtClean="0"/>
              <a:t>way</a:t>
            </a:r>
          </a:p>
          <a:p>
            <a:endParaRPr lang="en-GB" sz="2000" dirty="0" smtClean="0"/>
          </a:p>
          <a:p>
            <a:r>
              <a:rPr lang="en-GB" sz="2400" dirty="0" smtClean="0"/>
              <a:t>Selection of comments from partici</a:t>
            </a:r>
            <a:r>
              <a:rPr lang="en-GB" sz="2400" dirty="0" smtClean="0"/>
              <a:t>pants</a:t>
            </a:r>
            <a:endParaRPr lang="en-GB"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14350" y="764704"/>
            <a:ext cx="7980363" cy="864096"/>
          </a:xfrm>
        </p:spPr>
        <p:txBody>
          <a:bodyPr>
            <a:normAutofit/>
          </a:bodyPr>
          <a:lstStyle/>
          <a:p>
            <a:r>
              <a:rPr lang="en-GB" dirty="0" smtClean="0"/>
              <a:t>Contents</a:t>
            </a:r>
          </a:p>
        </p:txBody>
      </p:sp>
      <p:sp>
        <p:nvSpPr>
          <p:cNvPr id="32771" name="Rectangle 3"/>
          <p:cNvSpPr>
            <a:spLocks noGrp="1" noChangeArrowheads="1"/>
          </p:cNvSpPr>
          <p:nvPr>
            <p:ph type="body" sz="half" idx="1"/>
          </p:nvPr>
        </p:nvSpPr>
        <p:spPr bwMode="auto">
          <a:xfrm>
            <a:off x="468313" y="1916832"/>
            <a:ext cx="7777162" cy="3891831"/>
          </a:xfrm>
          <a:noFill/>
          <a:ln>
            <a:miter lim="800000"/>
            <a:headEnd/>
            <a:tailEnd/>
          </a:ln>
        </p:spPr>
        <p:txBody>
          <a:bodyPr vert="horz" wrap="square" lIns="91440" tIns="45720" rIns="91440" bIns="45720" numCol="1" anchor="t" anchorCtr="0" compatLnSpc="1">
            <a:prstTxWarp prst="textNoShape">
              <a:avLst/>
            </a:prstTxWarp>
          </a:bodyPr>
          <a:lstStyle/>
          <a:p>
            <a:pPr marL="514350" indent="-514350">
              <a:lnSpc>
                <a:spcPct val="90000"/>
              </a:lnSpc>
              <a:buSzPct val="75000"/>
              <a:buFont typeface="+mj-lt"/>
              <a:buAutoNum type="arabicPeriod"/>
            </a:pPr>
            <a:r>
              <a:rPr lang="en-GB" sz="2500" dirty="0" smtClean="0"/>
              <a:t>Background &amp; Methodology</a:t>
            </a:r>
          </a:p>
          <a:p>
            <a:pPr marL="514350" indent="-514350">
              <a:lnSpc>
                <a:spcPct val="90000"/>
              </a:lnSpc>
              <a:buSzPct val="75000"/>
              <a:buFont typeface="Verdana" pitchFamily="34" charset="0"/>
              <a:buAutoNum type="arabicPeriod"/>
            </a:pPr>
            <a:endParaRPr lang="en-GB" sz="2500" dirty="0" smtClean="0"/>
          </a:p>
          <a:p>
            <a:pPr marL="514350" indent="-514350">
              <a:lnSpc>
                <a:spcPct val="90000"/>
              </a:lnSpc>
              <a:buSzPct val="75000"/>
              <a:buFont typeface="Verdana" pitchFamily="34" charset="0"/>
              <a:buAutoNum type="arabicPeriod"/>
            </a:pPr>
            <a:r>
              <a:rPr lang="en-GB" sz="2500" dirty="0" smtClean="0"/>
              <a:t>Questions and Answers</a:t>
            </a:r>
          </a:p>
          <a:p>
            <a:pPr marL="514350" indent="-514350">
              <a:lnSpc>
                <a:spcPct val="90000"/>
              </a:lnSpc>
              <a:buSzPct val="75000"/>
              <a:buFont typeface="Verdana" pitchFamily="34" charset="0"/>
              <a:buAutoNum type="arabicPeriod"/>
            </a:pPr>
            <a:endParaRPr lang="en-GB" sz="2500" dirty="0" smtClean="0"/>
          </a:p>
          <a:p>
            <a:pPr marL="514350" indent="-514350">
              <a:lnSpc>
                <a:spcPct val="90000"/>
              </a:lnSpc>
              <a:buSzPct val="75000"/>
              <a:buFont typeface="Verdana" pitchFamily="34" charset="0"/>
              <a:buAutoNum type="arabicPeriod"/>
            </a:pPr>
            <a:r>
              <a:rPr lang="en-GB" sz="2500" dirty="0" smtClean="0"/>
              <a:t>Interpretation of findings</a:t>
            </a:r>
          </a:p>
          <a:p>
            <a:pPr marL="514350" indent="-514350">
              <a:lnSpc>
                <a:spcPct val="90000"/>
              </a:lnSpc>
              <a:buSzPct val="75000"/>
              <a:buFont typeface="Verdana" pitchFamily="34" charset="0"/>
              <a:buAutoNum type="arabicPeriod"/>
            </a:pPr>
            <a:endParaRPr lang="en-GB" sz="2500" dirty="0" smtClean="0"/>
          </a:p>
          <a:p>
            <a:pPr marL="514350" indent="-514350">
              <a:lnSpc>
                <a:spcPct val="90000"/>
              </a:lnSpc>
              <a:buSzPct val="75000"/>
              <a:buFont typeface="Verdana" pitchFamily="34" charset="0"/>
              <a:buAutoNum type="arabicPeriod"/>
            </a:pPr>
            <a:r>
              <a:rPr lang="en-GB" sz="2500" dirty="0" smtClean="0"/>
              <a:t>Moving Forward</a:t>
            </a:r>
          </a:p>
          <a:p>
            <a:pPr marL="514350" indent="-514350">
              <a:lnSpc>
                <a:spcPct val="90000"/>
              </a:lnSpc>
              <a:buSzPct val="75000"/>
              <a:buFont typeface="Verdana" pitchFamily="34" charset="0"/>
              <a:buAutoNum type="arabicPeriod"/>
            </a:pPr>
            <a:endParaRPr lang="en-GB" sz="2500" dirty="0" smtClean="0"/>
          </a:p>
          <a:p>
            <a:pPr marL="514350" indent="-514350">
              <a:lnSpc>
                <a:spcPct val="90000"/>
              </a:lnSpc>
              <a:buSzPct val="75000"/>
              <a:buFont typeface="Verdana" pitchFamily="34" charset="0"/>
              <a:buAutoNum type="arabicPeriod"/>
            </a:pPr>
            <a:endParaRPr lang="en-GB" sz="2500" dirty="0" smtClean="0"/>
          </a:p>
        </p:txBody>
      </p:sp>
      <p:pic>
        <p:nvPicPr>
          <p:cNvPr id="4" name="Picture 6"/>
          <p:cNvPicPr>
            <a:picLocks noChangeAspect="1"/>
          </p:cNvPicPr>
          <p:nvPr/>
        </p:nvPicPr>
        <p:blipFill>
          <a:blip r:embed="rId3" cstate="print"/>
          <a:srcRect/>
          <a:stretch>
            <a:fillRect/>
          </a:stretch>
        </p:blipFill>
        <p:spPr bwMode="auto">
          <a:xfrm>
            <a:off x="6012159" y="1340768"/>
            <a:ext cx="2753951" cy="4680520"/>
          </a:xfrm>
          <a:prstGeom prst="roundRect">
            <a:avLst>
              <a:gd name="adj" fmla="val 4167"/>
            </a:avLst>
          </a:prstGeom>
          <a:solidFill>
            <a:srgbClr val="FFFFFF"/>
          </a:solidFill>
          <a:ln w="76200" cap="sq">
            <a:solidFill>
              <a:srgbClr val="A69764"/>
            </a:solidFill>
            <a:miter lim="800000"/>
          </a:ln>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ople-are-the-church.png"/>
          <p:cNvPicPr>
            <a:picLocks noChangeAspect="1"/>
          </p:cNvPicPr>
          <p:nvPr/>
        </p:nvPicPr>
        <p:blipFill>
          <a:blip r:embed="rId3" cstate="print">
            <a:duotone>
              <a:schemeClr val="bg2">
                <a:shade val="45000"/>
                <a:satMod val="135000"/>
              </a:schemeClr>
              <a:prstClr val="white"/>
            </a:duotone>
            <a:lum bright="10000" contrast="40000"/>
          </a:blip>
          <a:stretch>
            <a:fillRect/>
          </a:stretch>
        </p:blipFill>
        <p:spPr>
          <a:xfrm>
            <a:off x="1979712" y="620688"/>
            <a:ext cx="6120680" cy="5966655"/>
          </a:xfrm>
          <a:prstGeom prst="rect">
            <a:avLst/>
          </a:prstGeom>
        </p:spPr>
      </p:pic>
      <p:sp>
        <p:nvSpPr>
          <p:cNvPr id="2" name="Title 1"/>
          <p:cNvSpPr>
            <a:spLocks noGrp="1"/>
          </p:cNvSpPr>
          <p:nvPr>
            <p:ph type="title"/>
          </p:nvPr>
        </p:nvSpPr>
        <p:spPr/>
        <p:txBody>
          <a:bodyPr/>
          <a:lstStyle/>
          <a:p>
            <a:r>
              <a:rPr lang="en-GB" dirty="0" smtClean="0"/>
              <a:t>Moving forward</a:t>
            </a:r>
            <a:endParaRPr lang="en-GB" dirty="0"/>
          </a:p>
        </p:txBody>
      </p:sp>
      <p:sp>
        <p:nvSpPr>
          <p:cNvPr id="3" name="Content Placeholder 2"/>
          <p:cNvSpPr>
            <a:spLocks noGrp="1"/>
          </p:cNvSpPr>
          <p:nvPr>
            <p:ph idx="1"/>
          </p:nvPr>
        </p:nvSpPr>
        <p:spPr/>
        <p:txBody>
          <a:bodyPr/>
          <a:lstStyle/>
          <a:p>
            <a:r>
              <a:rPr lang="en-GB" dirty="0" smtClean="0"/>
              <a:t>Learning from this exercise?</a:t>
            </a:r>
          </a:p>
          <a:p>
            <a:pPr>
              <a:buNone/>
            </a:pPr>
            <a:endParaRPr lang="en-GB" dirty="0" smtClean="0"/>
          </a:p>
          <a:p>
            <a:r>
              <a:rPr lang="en-GB" dirty="0" smtClean="0"/>
              <a:t>How </a:t>
            </a:r>
            <a:r>
              <a:rPr lang="en-GB" dirty="0" smtClean="0"/>
              <a:t>it can be used</a:t>
            </a:r>
            <a:r>
              <a:rPr lang="en-GB" dirty="0" smtClean="0"/>
              <a:t>? Opportunity to do something important</a:t>
            </a:r>
          </a:p>
          <a:p>
            <a:endParaRPr lang="en-GB" dirty="0" smtClean="0"/>
          </a:p>
          <a:p>
            <a:r>
              <a:rPr lang="en-GB" dirty="0" smtClean="0"/>
              <a:t>Time to reflect – produce a full report</a:t>
            </a:r>
            <a:endParaRPr lang="en-GB" dirty="0" smtClean="0"/>
          </a:p>
          <a:p>
            <a:endParaRPr lang="en-GB" dirty="0" smtClean="0"/>
          </a:p>
          <a:p>
            <a:r>
              <a:rPr lang="en-GB" dirty="0" smtClean="0"/>
              <a:t>Role of the Justice, Peace and Development Commission</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76672"/>
            <a:ext cx="8229600" cy="864096"/>
          </a:xfrm>
        </p:spPr>
        <p:txBody>
          <a:bodyPr>
            <a:normAutofit/>
          </a:bodyPr>
          <a:lstStyle/>
          <a:p>
            <a:r>
              <a:rPr lang="en-GB" dirty="0" smtClean="0"/>
              <a:t>Final Thoughts</a:t>
            </a:r>
            <a:endParaRPr lang="en-GB" dirty="0"/>
          </a:p>
        </p:txBody>
      </p:sp>
      <p:sp>
        <p:nvSpPr>
          <p:cNvPr id="3" name="Content Placeholder 2"/>
          <p:cNvSpPr>
            <a:spLocks noGrp="1"/>
          </p:cNvSpPr>
          <p:nvPr>
            <p:ph idx="1"/>
          </p:nvPr>
        </p:nvSpPr>
        <p:spPr>
          <a:xfrm>
            <a:off x="457200" y="1500174"/>
            <a:ext cx="8229600" cy="5072098"/>
          </a:xfrm>
        </p:spPr>
        <p:txBody>
          <a:bodyPr>
            <a:normAutofit/>
          </a:bodyPr>
          <a:lstStyle/>
          <a:p>
            <a:r>
              <a:rPr lang="en-GB" dirty="0" smtClean="0"/>
              <a:t>“The thing the Church need most today is to heal the wounds and warm the hearts of the faithful; it needs nearness, proximity. I see the Church as a field hospital after battle.”  </a:t>
            </a:r>
            <a:r>
              <a:rPr lang="en-GB" i="1" dirty="0" smtClean="0"/>
              <a:t>Pope Francis</a:t>
            </a:r>
          </a:p>
          <a:p>
            <a:pPr>
              <a:buNone/>
            </a:pPr>
            <a:endParaRPr lang="en-GB" dirty="0" smtClean="0"/>
          </a:p>
          <a:p>
            <a:r>
              <a:rPr lang="en-GB" dirty="0" smtClean="0"/>
              <a:t>“We cannot do everything and there is a sense of liberation in realising that. This enables us to do something and to do it very well. It may be incomplete, but it is a beginning, a step along the way. An opportunity for the Lord’s grace to enter and do the rest.”  </a:t>
            </a:r>
            <a:r>
              <a:rPr lang="en-GB" i="1" dirty="0" smtClean="0"/>
              <a:t>Archbishop Oscar Romero</a:t>
            </a:r>
          </a:p>
          <a:p>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Dympna\AppData\Local\Microsoft\Windows\Temporary Internet Files\Content.IE5\DMOMBJ0G\MC900297957[1].wmf"/>
          <p:cNvPicPr>
            <a:picLocks noChangeAspect="1" noChangeArrowheads="1"/>
          </p:cNvPicPr>
          <p:nvPr/>
        </p:nvPicPr>
        <p:blipFill>
          <a:blip r:embed="rId2" cstate="print">
            <a:duotone>
              <a:schemeClr val="bg2">
                <a:shade val="45000"/>
                <a:satMod val="135000"/>
              </a:schemeClr>
              <a:prstClr val="white"/>
            </a:duotone>
            <a:lum bright="10000" contrast="30000"/>
          </a:blip>
          <a:srcRect/>
          <a:stretch>
            <a:fillRect/>
          </a:stretch>
        </p:blipFill>
        <p:spPr bwMode="auto">
          <a:xfrm>
            <a:off x="395536" y="2132856"/>
            <a:ext cx="8401716" cy="4320480"/>
          </a:xfrm>
          <a:prstGeom prst="rect">
            <a:avLst/>
          </a:prstGeom>
          <a:noFill/>
        </p:spPr>
      </p:pic>
      <p:sp>
        <p:nvSpPr>
          <p:cNvPr id="11266" name="Rectangle 2"/>
          <p:cNvSpPr>
            <a:spLocks noGrp="1" noChangeArrowheads="1"/>
          </p:cNvSpPr>
          <p:nvPr>
            <p:ph type="title"/>
          </p:nvPr>
        </p:nvSpPr>
        <p:spPr>
          <a:xfrm>
            <a:off x="457200" y="764704"/>
            <a:ext cx="8229600" cy="864096"/>
          </a:xfrm>
        </p:spPr>
        <p:txBody>
          <a:bodyPr>
            <a:normAutofit fontScale="90000"/>
          </a:bodyPr>
          <a:lstStyle/>
          <a:p>
            <a:r>
              <a:rPr lang="en-GB" dirty="0" smtClean="0"/>
              <a:t>1.Background and Methodology </a:t>
            </a:r>
            <a:endParaRPr lang="en-US" dirty="0" smtClean="0"/>
          </a:p>
        </p:txBody>
      </p:sp>
      <p:sp>
        <p:nvSpPr>
          <p:cNvPr id="11267" name="Rectangle 3"/>
          <p:cNvSpPr>
            <a:spLocks noGrp="1" noChangeArrowheads="1"/>
          </p:cNvSpPr>
          <p:nvPr>
            <p:ph idx="1"/>
          </p:nvPr>
        </p:nvSpPr>
        <p:spPr/>
        <p:txBody>
          <a:bodyPr>
            <a:normAutofit lnSpcReduction="10000"/>
          </a:bodyPr>
          <a:lstStyle/>
          <a:p>
            <a:r>
              <a:rPr lang="en-GB" sz="2800" b="1" dirty="0" smtClean="0">
                <a:latin typeface="Constantia" pitchFamily="18" charset="0"/>
              </a:rPr>
              <a:t>The pilot programme was initiated, developed and conducted by the Justice and Peace Commission.</a:t>
            </a:r>
          </a:p>
          <a:p>
            <a:r>
              <a:rPr lang="en-GB" sz="2800" b="1" dirty="0" smtClean="0">
                <a:latin typeface="Constantia" pitchFamily="18" charset="0"/>
              </a:rPr>
              <a:t>The purpose is to engage those who feel marginalised for whatever reason</a:t>
            </a:r>
          </a:p>
          <a:p>
            <a:r>
              <a:rPr lang="en-GB" sz="2800" b="1" dirty="0" smtClean="0">
                <a:latin typeface="Constantia" pitchFamily="18" charset="0"/>
              </a:rPr>
              <a:t>A questionnaire was </a:t>
            </a:r>
            <a:r>
              <a:rPr lang="en-GB" sz="2800" b="1" dirty="0" smtClean="0">
                <a:latin typeface="Constantia" pitchFamily="18" charset="0"/>
              </a:rPr>
              <a:t>developed </a:t>
            </a:r>
            <a:r>
              <a:rPr lang="en-GB" sz="2800" b="1" dirty="0" smtClean="0">
                <a:latin typeface="Constantia" pitchFamily="18" charset="0"/>
              </a:rPr>
              <a:t>by the Justice and Peace Commission – 5 questions, 4 boxes for comments.</a:t>
            </a:r>
          </a:p>
          <a:p>
            <a:r>
              <a:rPr lang="en-GB" sz="2800" b="1" dirty="0" smtClean="0">
                <a:latin typeface="Constantia" pitchFamily="18" charset="0"/>
              </a:rPr>
              <a:t>Two areas were agreed: </a:t>
            </a:r>
            <a:r>
              <a:rPr lang="en-GB" sz="2200" b="1" dirty="0" smtClean="0">
                <a:latin typeface="Constantia" pitchFamily="18" charset="0"/>
              </a:rPr>
              <a:t>Armagh  (urban) and Louth (rural</a:t>
            </a:r>
            <a:r>
              <a:rPr lang="en-GB" sz="2200" b="1" dirty="0" smtClean="0">
                <a:solidFill>
                  <a:schemeClr val="bg2">
                    <a:lumMod val="90000"/>
                  </a:schemeClr>
                </a:solidFill>
                <a:latin typeface="Constantia" pitchFamily="18" charset="0"/>
              </a:rPr>
              <a:t>)</a:t>
            </a:r>
            <a:endParaRPr lang="en-GB" sz="2800" b="1" dirty="0" smtClean="0">
              <a:solidFill>
                <a:schemeClr val="bg2">
                  <a:lumMod val="90000"/>
                </a:schemeClr>
              </a:solidFill>
              <a:latin typeface="Constantia" pitchFamily="18" charset="0"/>
            </a:endParaRPr>
          </a:p>
          <a:p>
            <a:endParaRPr lang="en-GB" sz="2800"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04088"/>
            <a:ext cx="8229600" cy="1572784"/>
          </a:xfrm>
        </p:spPr>
        <p:txBody>
          <a:bodyPr>
            <a:normAutofit/>
          </a:bodyPr>
          <a:lstStyle/>
          <a:p>
            <a:pPr eaLnBrk="1" hangingPunct="1"/>
            <a:r>
              <a:rPr lang="en-GB" dirty="0" smtClean="0"/>
              <a:t>Background and Methodology- </a:t>
            </a:r>
            <a:br>
              <a:rPr lang="en-GB" dirty="0" smtClean="0"/>
            </a:br>
            <a:r>
              <a:rPr lang="en-GB" sz="3100" dirty="0" smtClean="0">
                <a:latin typeface="+mn-lt"/>
              </a:rPr>
              <a:t>Pilot Programme</a:t>
            </a:r>
            <a:endParaRPr lang="en-US" sz="3100" dirty="0" smtClean="0">
              <a:latin typeface="+mn-lt"/>
            </a:endParaRPr>
          </a:p>
        </p:txBody>
      </p:sp>
      <p:sp>
        <p:nvSpPr>
          <p:cNvPr id="12291" name="Rectangle 3"/>
          <p:cNvSpPr>
            <a:spLocks noGrp="1" noChangeArrowheads="1"/>
          </p:cNvSpPr>
          <p:nvPr>
            <p:ph idx="1"/>
          </p:nvPr>
        </p:nvSpPr>
        <p:spPr>
          <a:xfrm>
            <a:off x="457200" y="2132856"/>
            <a:ext cx="8229600" cy="3993307"/>
          </a:xfrm>
        </p:spPr>
        <p:txBody>
          <a:bodyPr>
            <a:normAutofit/>
          </a:bodyPr>
          <a:lstStyle/>
          <a:p>
            <a:pPr eaLnBrk="1" hangingPunct="1">
              <a:lnSpc>
                <a:spcPct val="90000"/>
              </a:lnSpc>
              <a:buNone/>
            </a:pPr>
            <a:endParaRPr lang="en-GB" sz="2400" dirty="0" smtClean="0">
              <a:solidFill>
                <a:schemeClr val="accent4"/>
              </a:solidFill>
              <a:latin typeface="Calibri" pitchFamily="34" charset="0"/>
            </a:endParaRPr>
          </a:p>
          <a:p>
            <a:pPr>
              <a:lnSpc>
                <a:spcPct val="90000"/>
              </a:lnSpc>
            </a:pPr>
            <a:endParaRPr lang="en-GB" sz="2400" dirty="0" smtClean="0">
              <a:latin typeface="Constantia" pitchFamily="18" charset="0"/>
            </a:endParaRPr>
          </a:p>
          <a:p>
            <a:pPr>
              <a:lnSpc>
                <a:spcPct val="90000"/>
              </a:lnSpc>
            </a:pPr>
            <a:r>
              <a:rPr lang="en-GB" sz="2400" dirty="0" smtClean="0">
                <a:latin typeface="Constantia" pitchFamily="18" charset="0"/>
              </a:rPr>
              <a:t>Volunteers recruited from each area, briefed and trained.</a:t>
            </a:r>
          </a:p>
          <a:p>
            <a:pPr>
              <a:lnSpc>
                <a:spcPct val="90000"/>
              </a:lnSpc>
              <a:buNone/>
            </a:pPr>
            <a:r>
              <a:rPr lang="en-GB" sz="2400" dirty="0" smtClean="0">
                <a:latin typeface="Constantia" pitchFamily="18" charset="0"/>
              </a:rPr>
              <a:t> </a:t>
            </a:r>
          </a:p>
          <a:p>
            <a:pPr>
              <a:lnSpc>
                <a:spcPct val="90000"/>
              </a:lnSpc>
            </a:pPr>
            <a:r>
              <a:rPr lang="en-GB" sz="2400" dirty="0" smtClean="0">
                <a:latin typeface="Constantia" pitchFamily="18" charset="0"/>
              </a:rPr>
              <a:t>Participated in exercise over 3/6 nights in September ‘13</a:t>
            </a:r>
          </a:p>
          <a:p>
            <a:pPr eaLnBrk="1" hangingPunct="1">
              <a:lnSpc>
                <a:spcPct val="90000"/>
              </a:lnSpc>
            </a:pPr>
            <a:endParaRPr lang="en-GB" sz="2400" dirty="0" smtClean="0">
              <a:latin typeface="Constantia" pitchFamily="18" charset="0"/>
            </a:endParaRPr>
          </a:p>
          <a:p>
            <a:pPr>
              <a:lnSpc>
                <a:spcPct val="90000"/>
              </a:lnSpc>
            </a:pPr>
            <a:r>
              <a:rPr lang="en-GB" sz="2400" dirty="0" smtClean="0">
                <a:latin typeface="Constantia" pitchFamily="18" charset="0"/>
              </a:rPr>
              <a:t>Target was  150 responses from each area</a:t>
            </a:r>
          </a:p>
          <a:p>
            <a:pPr eaLnBrk="1" hangingPunct="1">
              <a:lnSpc>
                <a:spcPct val="90000"/>
              </a:lnSpc>
              <a:buNone/>
            </a:pPr>
            <a:endParaRPr lang="en-GB" sz="2400" dirty="0" smtClean="0">
              <a:latin typeface="Constantia" pitchFamily="18" charset="0"/>
            </a:endParaRPr>
          </a:p>
          <a:p>
            <a:pPr>
              <a:lnSpc>
                <a:spcPct val="90000"/>
              </a:lnSpc>
              <a:buNone/>
            </a:pPr>
            <a:endParaRPr lang="en-GB" sz="2400" dirty="0" smtClean="0">
              <a:latin typeface="Constantia" pitchFamily="18" charset="0"/>
            </a:endParaRPr>
          </a:p>
          <a:p>
            <a:pPr eaLnBrk="1" hangingPunct="1">
              <a:lnSpc>
                <a:spcPct val="90000"/>
              </a:lnSpc>
              <a:buNone/>
            </a:pPr>
            <a:endParaRPr lang="en-GB" sz="2400" dirty="0" smtClean="0">
              <a:latin typeface="Calibri" pitchFamily="34" charset="0"/>
            </a:endParaRPr>
          </a:p>
          <a:p>
            <a:pPr>
              <a:lnSpc>
                <a:spcPct val="90000"/>
              </a:lnSpc>
              <a:buSzPct val="75000"/>
            </a:pPr>
            <a:endParaRPr lang="en-GB" sz="2400" dirty="0" smtClean="0">
              <a:solidFill>
                <a:schemeClr val="accent4"/>
              </a:solidFill>
              <a:latin typeface="Calibri" pitchFamily="34" charset="0"/>
            </a:endParaRPr>
          </a:p>
          <a:p>
            <a:pPr eaLnBrk="1" hangingPunct="1">
              <a:lnSpc>
                <a:spcPct val="90000"/>
              </a:lnSpc>
            </a:pPr>
            <a:endParaRPr lang="en-US" sz="2400"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846980"/>
          </a:xfrm>
        </p:spPr>
        <p:txBody>
          <a:bodyPr>
            <a:normAutofit/>
          </a:bodyPr>
          <a:lstStyle/>
          <a:p>
            <a:r>
              <a:rPr lang="en-GB" sz="4000" dirty="0" smtClean="0"/>
              <a:t> Background - Response to the process</a:t>
            </a:r>
            <a:endParaRPr lang="en-GB" sz="4000" dirty="0"/>
          </a:p>
        </p:txBody>
      </p:sp>
      <p:sp>
        <p:nvSpPr>
          <p:cNvPr id="3" name="Content Placeholder 2"/>
          <p:cNvSpPr>
            <a:spLocks noGrp="1"/>
          </p:cNvSpPr>
          <p:nvPr>
            <p:ph idx="1"/>
          </p:nvPr>
        </p:nvSpPr>
        <p:spPr>
          <a:xfrm>
            <a:off x="457200" y="2348880"/>
            <a:ext cx="8229600" cy="3975720"/>
          </a:xfrm>
        </p:spPr>
        <p:txBody>
          <a:bodyPr>
            <a:normAutofit/>
          </a:bodyPr>
          <a:lstStyle/>
          <a:p>
            <a:r>
              <a:rPr lang="en-GB" dirty="0" smtClean="0"/>
              <a:t>450 questionnaires were distributed, </a:t>
            </a:r>
            <a:r>
              <a:rPr lang="en-GB" dirty="0" smtClean="0"/>
              <a:t>322 </a:t>
            </a:r>
            <a:r>
              <a:rPr lang="en-GB" dirty="0" smtClean="0"/>
              <a:t>were completed</a:t>
            </a:r>
          </a:p>
          <a:p>
            <a:endParaRPr lang="en-GB" dirty="0" smtClean="0"/>
          </a:p>
          <a:p>
            <a:r>
              <a:rPr lang="en-GB" dirty="0" smtClean="0"/>
              <a:t>72</a:t>
            </a:r>
            <a:r>
              <a:rPr lang="en-GB" dirty="0" smtClean="0"/>
              <a:t> </a:t>
            </a:r>
            <a:r>
              <a:rPr lang="en-GB" dirty="0" smtClean="0"/>
              <a:t>% return rate  - why so high</a:t>
            </a:r>
            <a:r>
              <a:rPr lang="en-GB" dirty="0" smtClean="0"/>
              <a:t>? Desire to be listened to – people felt valued</a:t>
            </a:r>
            <a:endParaRPr lang="en-GB" dirty="0" smtClean="0"/>
          </a:p>
          <a:p>
            <a:endParaRPr lang="en-GB" dirty="0" smtClean="0"/>
          </a:p>
          <a:p>
            <a:r>
              <a:rPr lang="en-GB" dirty="0" smtClean="0"/>
              <a:t>Questionnaires were distributed, completed or collected within 24 hours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Profile of Respondents</a:t>
            </a:r>
            <a:endParaRPr lang="en-GB" sz="4400" dirty="0"/>
          </a:p>
        </p:txBody>
      </p:sp>
      <p:sp>
        <p:nvSpPr>
          <p:cNvPr id="3" name="Content Placeholder 2"/>
          <p:cNvSpPr>
            <a:spLocks noGrp="1"/>
          </p:cNvSpPr>
          <p:nvPr>
            <p:ph idx="1"/>
          </p:nvPr>
        </p:nvSpPr>
        <p:spPr>
          <a:xfrm>
            <a:off x="428596" y="1857364"/>
            <a:ext cx="8229600" cy="4389120"/>
          </a:xfrm>
        </p:spPr>
        <p:txBody>
          <a:bodyPr/>
          <a:lstStyle/>
          <a:p>
            <a:endParaRPr lang="en-GB" dirty="0" smtClean="0"/>
          </a:p>
          <a:p>
            <a:r>
              <a:rPr lang="en-GB" dirty="0" smtClean="0"/>
              <a:t>322 </a:t>
            </a:r>
            <a:r>
              <a:rPr lang="en-GB" dirty="0" smtClean="0"/>
              <a:t>completed questionnaires</a:t>
            </a:r>
          </a:p>
          <a:p>
            <a:endParaRPr lang="en-GB" dirty="0" smtClean="0"/>
          </a:p>
          <a:p>
            <a:r>
              <a:rPr lang="en-GB" dirty="0" smtClean="0"/>
              <a:t>131 were regular Mass </a:t>
            </a:r>
            <a:r>
              <a:rPr lang="en-GB" dirty="0" smtClean="0"/>
              <a:t>goers(40%); </a:t>
            </a:r>
            <a:r>
              <a:rPr lang="en-GB" dirty="0" smtClean="0"/>
              <a:t>126 were irregular Mass goers </a:t>
            </a:r>
            <a:r>
              <a:rPr lang="en-GB" dirty="0" smtClean="0"/>
              <a:t>(</a:t>
            </a:r>
            <a:r>
              <a:rPr lang="en-GB" dirty="0" smtClean="0"/>
              <a:t>39</a:t>
            </a:r>
            <a:r>
              <a:rPr lang="en-GB" dirty="0" smtClean="0"/>
              <a:t>%) </a:t>
            </a:r>
            <a:r>
              <a:rPr lang="en-GB" dirty="0" smtClean="0"/>
              <a:t>and 39 (</a:t>
            </a:r>
            <a:r>
              <a:rPr lang="en-GB" dirty="0" smtClean="0"/>
              <a:t>12%) </a:t>
            </a:r>
            <a:r>
              <a:rPr lang="en-GB" dirty="0" smtClean="0"/>
              <a:t>never attend.</a:t>
            </a:r>
          </a:p>
          <a:p>
            <a:endParaRPr lang="en-GB" dirty="0" smtClean="0"/>
          </a:p>
          <a:p>
            <a:r>
              <a:rPr lang="en-GB" dirty="0" smtClean="0"/>
              <a:t>200 females (62%) and 122 males (38%) took part.</a:t>
            </a:r>
            <a:endParaRPr lang="en-GB" dirty="0" smtClean="0"/>
          </a:p>
          <a:p>
            <a:endParaRPr lang="en-GB" dirty="0" smtClean="0"/>
          </a:p>
          <a:p>
            <a:r>
              <a:rPr lang="en-GB" dirty="0" smtClean="0"/>
              <a:t>3 Age groups, 18-35 </a:t>
            </a:r>
            <a:r>
              <a:rPr lang="en-GB" dirty="0" smtClean="0"/>
              <a:t>(90 ); </a:t>
            </a:r>
            <a:r>
              <a:rPr lang="en-GB" dirty="0" smtClean="0"/>
              <a:t>35-65 </a:t>
            </a:r>
            <a:r>
              <a:rPr lang="en-GB" dirty="0" smtClean="0"/>
              <a:t>(187); </a:t>
            </a:r>
            <a:r>
              <a:rPr lang="en-GB" dirty="0" smtClean="0"/>
              <a:t>65</a:t>
            </a:r>
            <a:r>
              <a:rPr lang="en-GB" dirty="0" smtClean="0"/>
              <a:t>+(45)</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30" name="Picture 6" descr="C:\Users\Dympna\AppData\Local\Microsoft\Windows\Temporary Internet Files\Content.IE5\DMOMBJ0G\MC900213335[1].wmf"/>
          <p:cNvPicPr>
            <a:picLocks noChangeAspect="1" noChangeArrowheads="1"/>
          </p:cNvPicPr>
          <p:nvPr/>
        </p:nvPicPr>
        <p:blipFill>
          <a:blip r:embed="rId3" cstate="print">
            <a:duotone>
              <a:schemeClr val="bg2">
                <a:shade val="45000"/>
                <a:satMod val="135000"/>
              </a:schemeClr>
              <a:prstClr val="white"/>
            </a:duotone>
            <a:lum contrast="10000"/>
          </a:blip>
          <a:srcRect/>
          <a:stretch>
            <a:fillRect/>
          </a:stretch>
        </p:blipFill>
        <p:spPr bwMode="auto">
          <a:xfrm>
            <a:off x="1043608" y="980728"/>
            <a:ext cx="6840760" cy="5616624"/>
          </a:xfrm>
          <a:prstGeom prst="rect">
            <a:avLst/>
          </a:prstGeom>
          <a:noFill/>
        </p:spPr>
      </p:pic>
      <p:sp>
        <p:nvSpPr>
          <p:cNvPr id="35842" name="Rectangle 2"/>
          <p:cNvSpPr>
            <a:spLocks noGrp="1" noChangeArrowheads="1"/>
          </p:cNvSpPr>
          <p:nvPr>
            <p:ph type="title"/>
          </p:nvPr>
        </p:nvSpPr>
        <p:spPr>
          <a:xfrm>
            <a:off x="457200" y="704088"/>
            <a:ext cx="6851104" cy="1143000"/>
          </a:xfrm>
        </p:spPr>
        <p:txBody>
          <a:bodyPr/>
          <a:lstStyle/>
          <a:p>
            <a:r>
              <a:rPr lang="en-GB" dirty="0" smtClean="0"/>
              <a:t>2. Questions and Answers</a:t>
            </a:r>
          </a:p>
        </p:txBody>
      </p:sp>
      <p:sp>
        <p:nvSpPr>
          <p:cNvPr id="8" name="Content Placeholder 7"/>
          <p:cNvSpPr>
            <a:spLocks noGrp="1"/>
          </p:cNvSpPr>
          <p:nvPr>
            <p:ph sz="half" idx="1"/>
          </p:nvPr>
        </p:nvSpPr>
        <p:spPr>
          <a:xfrm>
            <a:off x="457200" y="2276872"/>
            <a:ext cx="4038600" cy="2664296"/>
          </a:xfrm>
        </p:spPr>
        <p:txBody>
          <a:bodyPr/>
          <a:lstStyle/>
          <a:p>
            <a:pPr>
              <a:buNone/>
            </a:pPr>
            <a:r>
              <a:rPr lang="en-GB" dirty="0" smtClean="0"/>
              <a:t>1. Which best describes your relationship with the Church?</a:t>
            </a:r>
            <a:endParaRPr lang="en-GB" dirty="0"/>
          </a:p>
        </p:txBody>
      </p:sp>
      <p:sp>
        <p:nvSpPr>
          <p:cNvPr id="9" name="Content Placeholder 8"/>
          <p:cNvSpPr>
            <a:spLocks noGrp="1"/>
          </p:cNvSpPr>
          <p:nvPr>
            <p:ph sz="half" idx="2"/>
          </p:nvPr>
        </p:nvSpPr>
        <p:spPr>
          <a:xfrm>
            <a:off x="4644008" y="2204864"/>
            <a:ext cx="4038600" cy="2980927"/>
          </a:xfrm>
        </p:spPr>
        <p:txBody>
          <a:bodyPr/>
          <a:lstStyle/>
          <a:p>
            <a:r>
              <a:rPr lang="en-GB" dirty="0" smtClean="0"/>
              <a:t>50% felt at home in the </a:t>
            </a:r>
            <a:r>
              <a:rPr lang="en-GB" dirty="0" smtClean="0"/>
              <a:t>church</a:t>
            </a:r>
            <a:endParaRPr lang="en-GB" dirty="0" smtClean="0"/>
          </a:p>
          <a:p>
            <a:r>
              <a:rPr lang="en-GB" dirty="0" smtClean="0"/>
              <a:t>40% felt excluded, </a:t>
            </a:r>
            <a:r>
              <a:rPr lang="en-GB" dirty="0" smtClean="0"/>
              <a:t>indifferent </a:t>
            </a:r>
            <a:r>
              <a:rPr lang="en-GB" dirty="0" smtClean="0"/>
              <a:t>or </a:t>
            </a:r>
            <a:r>
              <a:rPr lang="en-GB" dirty="0" smtClean="0"/>
              <a:t>irrelevant</a:t>
            </a:r>
          </a:p>
          <a:p>
            <a:r>
              <a:rPr lang="en-GB" dirty="0" smtClean="0"/>
              <a:t>10% felt valued by the Church</a:t>
            </a:r>
            <a:endParaRPr lang="en-GB" dirty="0" smtClean="0"/>
          </a:p>
        </p:txBody>
      </p:sp>
      <p:sp>
        <p:nvSpPr>
          <p:cNvPr id="11" name="TextBox 10"/>
          <p:cNvSpPr txBox="1"/>
          <p:nvPr/>
        </p:nvSpPr>
        <p:spPr>
          <a:xfrm>
            <a:off x="971600" y="5373216"/>
            <a:ext cx="7128792" cy="923330"/>
          </a:xfrm>
          <a:prstGeom prst="rect">
            <a:avLst/>
          </a:prstGeom>
          <a:noFill/>
        </p:spPr>
        <p:txBody>
          <a:bodyPr wrap="square" rtlCol="0">
            <a:spAutoFit/>
          </a:bodyPr>
          <a:lstStyle/>
          <a:p>
            <a:r>
              <a:rPr lang="en-GB" dirty="0" smtClean="0">
                <a:solidFill>
                  <a:srgbClr val="777777"/>
                </a:solidFill>
              </a:rPr>
              <a:t>70% of women gave a positive responses in this question while less than 50% of men felt positive about their relationship with the church</a:t>
            </a:r>
            <a:endParaRPr lang="en-GB" dirty="0">
              <a:solidFill>
                <a:srgbClr val="777777"/>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Autofit/>
          </a:bodyPr>
          <a:lstStyle/>
          <a:p>
            <a:r>
              <a:rPr lang="en-GB" sz="3600" dirty="0" smtClean="0"/>
              <a:t>Relationship with the Church-comments</a:t>
            </a:r>
            <a:endParaRPr lang="en-GB" sz="3600" dirty="0"/>
          </a:p>
        </p:txBody>
      </p:sp>
      <p:sp>
        <p:nvSpPr>
          <p:cNvPr id="3" name="Content Placeholder 2"/>
          <p:cNvSpPr>
            <a:spLocks noGrp="1"/>
          </p:cNvSpPr>
          <p:nvPr>
            <p:ph idx="1"/>
          </p:nvPr>
        </p:nvSpPr>
        <p:spPr>
          <a:xfrm>
            <a:off x="457200" y="1700808"/>
            <a:ext cx="8229600" cy="4623792"/>
          </a:xfrm>
        </p:spPr>
        <p:txBody>
          <a:bodyPr>
            <a:normAutofit lnSpcReduction="10000"/>
          </a:bodyPr>
          <a:lstStyle/>
          <a:p>
            <a:r>
              <a:rPr lang="en-GB" dirty="0" smtClean="0"/>
              <a:t> 24 people felt the priest had an impact on their relationship with the Church – difficult to approach; Mass “boring”; priest “out of touch”</a:t>
            </a:r>
          </a:p>
          <a:p>
            <a:endParaRPr lang="en-GB" dirty="0" smtClean="0"/>
          </a:p>
          <a:p>
            <a:r>
              <a:rPr lang="en-GB" dirty="0" smtClean="0"/>
              <a:t>18 people felt the issue of clerical sexual abuse had affected their relationship with the Church</a:t>
            </a:r>
          </a:p>
          <a:p>
            <a:endParaRPr lang="en-GB" dirty="0" smtClean="0"/>
          </a:p>
          <a:p>
            <a:r>
              <a:rPr lang="en-GB" dirty="0" smtClean="0"/>
              <a:t>10 people felt Mass attendance was unnecessary or unhelpful in their faith life/relationship with God.</a:t>
            </a:r>
          </a:p>
          <a:p>
            <a:endParaRPr lang="en-GB" dirty="0" smtClean="0"/>
          </a:p>
          <a:p>
            <a:r>
              <a:rPr lang="en-GB" dirty="0" smtClean="0"/>
              <a:t>8 people felt there was nothing for young people.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 with the Church</a:t>
            </a: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827584" y="1988840"/>
            <a:ext cx="7200800" cy="4536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MWP_Onscreen">
  <a:themeElements>
    <a:clrScheme name="2_MWP_Onscreen 1">
      <a:dk1>
        <a:srgbClr val="000000"/>
      </a:dk1>
      <a:lt1>
        <a:srgbClr val="FFFFFF"/>
      </a:lt1>
      <a:dk2>
        <a:srgbClr val="AD9C6F"/>
      </a:dk2>
      <a:lt2>
        <a:srgbClr val="CCCC1B"/>
      </a:lt2>
      <a:accent1>
        <a:srgbClr val="9CDCD9"/>
      </a:accent1>
      <a:accent2>
        <a:srgbClr val="DF7A00"/>
      </a:accent2>
      <a:accent3>
        <a:srgbClr val="FFFFFF"/>
      </a:accent3>
      <a:accent4>
        <a:srgbClr val="000000"/>
      </a:accent4>
      <a:accent5>
        <a:srgbClr val="CBEBE9"/>
      </a:accent5>
      <a:accent6>
        <a:srgbClr val="CA6E00"/>
      </a:accent6>
      <a:hlink>
        <a:srgbClr val="773141"/>
      </a:hlink>
      <a:folHlink>
        <a:srgbClr val="C2ACBE"/>
      </a:folHlink>
    </a:clrScheme>
    <a:fontScheme name="2_MWP_Onscree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MWP_Onscreen 1">
        <a:dk1>
          <a:srgbClr val="000000"/>
        </a:dk1>
        <a:lt1>
          <a:srgbClr val="FFFFFF"/>
        </a:lt1>
        <a:dk2>
          <a:srgbClr val="AD9C6F"/>
        </a:dk2>
        <a:lt2>
          <a:srgbClr val="CCCC1B"/>
        </a:lt2>
        <a:accent1>
          <a:srgbClr val="9CDCD9"/>
        </a:accent1>
        <a:accent2>
          <a:srgbClr val="DF7A00"/>
        </a:accent2>
        <a:accent3>
          <a:srgbClr val="FFFFFF"/>
        </a:accent3>
        <a:accent4>
          <a:srgbClr val="000000"/>
        </a:accent4>
        <a:accent5>
          <a:srgbClr val="CBEBE9"/>
        </a:accent5>
        <a:accent6>
          <a:srgbClr val="CA6E00"/>
        </a:accent6>
        <a:hlink>
          <a:srgbClr val="773141"/>
        </a:hlink>
        <a:folHlink>
          <a:srgbClr val="C2ACB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
      <a:dk1>
        <a:srgbClr val="636363"/>
      </a:dk1>
      <a:lt1>
        <a:srgbClr val="FFFFFF"/>
      </a:lt1>
      <a:dk2>
        <a:srgbClr val="A69764"/>
      </a:dk2>
      <a:lt2>
        <a:srgbClr val="706C62"/>
      </a:lt2>
      <a:accent1>
        <a:srgbClr val="CCCC1B"/>
      </a:accent1>
      <a:accent2>
        <a:srgbClr val="CCE3E2"/>
      </a:accent2>
      <a:accent3>
        <a:srgbClr val="FFFFFF"/>
      </a:accent3>
      <a:accent4>
        <a:srgbClr val="535353"/>
      </a:accent4>
      <a:accent5>
        <a:srgbClr val="E2E2AB"/>
      </a:accent5>
      <a:accent6>
        <a:srgbClr val="B9CECD"/>
      </a:accent6>
      <a:hlink>
        <a:srgbClr val="700E2B"/>
      </a:hlink>
      <a:folHlink>
        <a:srgbClr val="DFA117"/>
      </a:folHlink>
    </a:clrScheme>
    <a:fontScheme name="2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Presentation 1">
        <a:dk1>
          <a:srgbClr val="685E3E"/>
        </a:dk1>
        <a:lt1>
          <a:srgbClr val="FFFFFF"/>
        </a:lt1>
        <a:dk2>
          <a:srgbClr val="A79E70"/>
        </a:dk2>
        <a:lt2>
          <a:srgbClr val="FFFFFF"/>
        </a:lt2>
        <a:accent1>
          <a:srgbClr val="CCCC1B"/>
        </a:accent1>
        <a:accent2>
          <a:srgbClr val="CCE3E2"/>
        </a:accent2>
        <a:accent3>
          <a:srgbClr val="D0CCBB"/>
        </a:accent3>
        <a:accent4>
          <a:srgbClr val="DADADA"/>
        </a:accent4>
        <a:accent5>
          <a:srgbClr val="E2E2AB"/>
        </a:accent5>
        <a:accent6>
          <a:srgbClr val="B9CECD"/>
        </a:accent6>
        <a:hlink>
          <a:srgbClr val="700E2B"/>
        </a:hlink>
        <a:folHlink>
          <a:srgbClr val="DFA117"/>
        </a:folHlink>
      </a:clrScheme>
      <a:clrMap bg1="dk2" tx1="lt1" bg2="dk1" tx2="lt2" accent1="accent1" accent2="accent2" accent3="accent3" accent4="accent4" accent5="accent5" accent6="accent6" hlink="hlink" folHlink="folHlink"/>
    </a:extraClrScheme>
    <a:extraClrScheme>
      <a:clrScheme name="2_Blank Presentation 2">
        <a:dk1>
          <a:srgbClr val="636363"/>
        </a:dk1>
        <a:lt1>
          <a:srgbClr val="FFFFFF"/>
        </a:lt1>
        <a:dk2>
          <a:srgbClr val="A79E70"/>
        </a:dk2>
        <a:lt2>
          <a:srgbClr val="706C62"/>
        </a:lt2>
        <a:accent1>
          <a:srgbClr val="CCCC1B"/>
        </a:accent1>
        <a:accent2>
          <a:srgbClr val="CCE3E2"/>
        </a:accent2>
        <a:accent3>
          <a:srgbClr val="FFFFFF"/>
        </a:accent3>
        <a:accent4>
          <a:srgbClr val="535353"/>
        </a:accent4>
        <a:accent5>
          <a:srgbClr val="E2E2AB"/>
        </a:accent5>
        <a:accent6>
          <a:srgbClr val="B9CECD"/>
        </a:accent6>
        <a:hlink>
          <a:srgbClr val="700E2B"/>
        </a:hlink>
        <a:folHlink>
          <a:srgbClr val="DFA11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50AFFF73D066408827CA191CF65EF1" ma:contentTypeVersion="2" ma:contentTypeDescription="Create a new document." ma:contentTypeScope="" ma:versionID="471c5604bd0cadc258d3e89e8a48c475">
  <xsd:schema xmlns:xsd="http://www.w3.org/2001/XMLSchema" xmlns:p="http://schemas.microsoft.com/office/2006/metadata/properties" xmlns:ns1="http://schemas.microsoft.com/sharepoint/v3" targetNamespace="http://schemas.microsoft.com/office/2006/metadata/properties" ma:root="true" ma:fieldsID="de3daa756a33f5c791f6a94595710d0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FC67710-DA6F-4E3B-AB35-D356FD436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87775B-32B4-4284-9621-0348BBB5882F}">
  <ds:schemaRefs>
    <ds:schemaRef ds:uri="http://schemas.microsoft.com/sharepoint/v3/contenttype/forms"/>
  </ds:schemaRefs>
</ds:datastoreItem>
</file>

<file path=customXml/itemProps3.xml><?xml version="1.0" encoding="utf-8"?>
<ds:datastoreItem xmlns:ds="http://schemas.openxmlformats.org/officeDocument/2006/customXml" ds:itemID="{63941F68-1FF7-4557-92D4-81A5A3DB5BB1}">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2279</TotalTime>
  <Words>1335</Words>
  <Application>Microsoft Office PowerPoint</Application>
  <PresentationFormat>On-screen Show (4:3)</PresentationFormat>
  <Paragraphs>123</Paragraphs>
  <Slides>21</Slides>
  <Notes>13</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Custom Design</vt:lpstr>
      <vt:lpstr>13_MWP_Onscreen</vt:lpstr>
      <vt:lpstr>2_Blank Presentation</vt:lpstr>
      <vt:lpstr>1_Flow</vt:lpstr>
      <vt:lpstr>Flow</vt:lpstr>
      <vt:lpstr>Slide 1</vt:lpstr>
      <vt:lpstr>Contents</vt:lpstr>
      <vt:lpstr>1.Background and Methodology </vt:lpstr>
      <vt:lpstr>Background and Methodology-  Pilot Programme</vt:lpstr>
      <vt:lpstr> Background - Response to the process</vt:lpstr>
      <vt:lpstr>Profile of Respondents</vt:lpstr>
      <vt:lpstr>2. Questions and Answers</vt:lpstr>
      <vt:lpstr>Relationship with the Church-comments</vt:lpstr>
      <vt:lpstr>Relationship with the Church</vt:lpstr>
      <vt:lpstr>Questions and Answers</vt:lpstr>
      <vt:lpstr>Difficulties with the Church</vt:lpstr>
      <vt:lpstr>Questions and Answers</vt:lpstr>
      <vt:lpstr>Better support by the Church?</vt:lpstr>
      <vt:lpstr>Questions and Answers</vt:lpstr>
      <vt:lpstr>Working together with the Church</vt:lpstr>
      <vt:lpstr>Questions and Answers</vt:lpstr>
      <vt:lpstr>Pope Francis</vt:lpstr>
      <vt:lpstr>Interpretation of responses</vt:lpstr>
      <vt:lpstr>Interpretation of responses</vt:lpstr>
      <vt:lpstr>Moving forward</vt:lpstr>
      <vt:lpstr>Final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michellef</dc:creator>
  <cp:lastModifiedBy>Dympna</cp:lastModifiedBy>
  <cp:revision>172</cp:revision>
  <cp:lastPrinted>2011-05-16T17:18:16Z</cp:lastPrinted>
  <dcterms:created xsi:type="dcterms:W3CDTF">2011-05-03T11:48:49Z</dcterms:created>
  <dcterms:modified xsi:type="dcterms:W3CDTF">2013-10-16T11:39:52Z</dcterms:modified>
</cp:coreProperties>
</file>